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5" r:id="rId4"/>
  </p:sldMasterIdLst>
  <p:notesMasterIdLst>
    <p:notesMasterId r:id="rId29"/>
  </p:notesMasterIdLst>
  <p:handoutMasterIdLst>
    <p:handoutMasterId r:id="rId30"/>
  </p:handoutMasterIdLst>
  <p:sldIdLst>
    <p:sldId id="256" r:id="rId5"/>
    <p:sldId id="290" r:id="rId6"/>
    <p:sldId id="257" r:id="rId7"/>
    <p:sldId id="299" r:id="rId8"/>
    <p:sldId id="261" r:id="rId9"/>
    <p:sldId id="312" r:id="rId10"/>
    <p:sldId id="300" r:id="rId11"/>
    <p:sldId id="307" r:id="rId12"/>
    <p:sldId id="308" r:id="rId13"/>
    <p:sldId id="310" r:id="rId14"/>
    <p:sldId id="311" r:id="rId15"/>
    <p:sldId id="313" r:id="rId16"/>
    <p:sldId id="309" r:id="rId17"/>
    <p:sldId id="292" r:id="rId18"/>
    <p:sldId id="293" r:id="rId19"/>
    <p:sldId id="296" r:id="rId20"/>
    <p:sldId id="295" r:id="rId21"/>
    <p:sldId id="298" r:id="rId22"/>
    <p:sldId id="297" r:id="rId23"/>
    <p:sldId id="301" r:id="rId24"/>
    <p:sldId id="305" r:id="rId25"/>
    <p:sldId id="315" r:id="rId26"/>
    <p:sldId id="306" r:id="rId27"/>
    <p:sldId id="314" r:id="rId28"/>
  </p:sldIdLst>
  <p:sldSz cx="9144000" cy="6858000" type="screen4x3"/>
  <p:notesSz cx="9388475" cy="7102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uart" initials="S" lastIdx="2" clrIdx="0"/>
  <p:cmAuthor id="1" name="Jack Halow" initials="jsh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47" autoAdjust="0"/>
    <p:restoredTop sz="94660"/>
  </p:normalViewPr>
  <p:slideViewPr>
    <p:cSldViewPr showGuides="1">
      <p:cViewPr>
        <p:scale>
          <a:sx n="70" d="100"/>
          <a:sy n="70" d="100"/>
        </p:scale>
        <p:origin x="-960" y="-31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199" cy="354882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8155" y="0"/>
            <a:ext cx="4068199" cy="354882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r">
              <a:defRPr sz="1200"/>
            </a:lvl1pPr>
          </a:lstStyle>
          <a:p>
            <a:fld id="{C48076AA-7F8E-4BC4-8792-1D7CC3029100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6382"/>
            <a:ext cx="4068199" cy="354882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8155" y="6746382"/>
            <a:ext cx="4068199" cy="354882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r">
              <a:defRPr sz="1200"/>
            </a:lvl1pPr>
          </a:lstStyle>
          <a:p>
            <a:fld id="{DF0900B4-411D-40EC-960B-0EBE09A7B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199" cy="354882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8155" y="0"/>
            <a:ext cx="4068199" cy="354882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r">
              <a:defRPr sz="1200"/>
            </a:lvl1pPr>
          </a:lstStyle>
          <a:p>
            <a:fld id="{7F61B629-0607-45D5-B711-F9475A4563FA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7825" y="533400"/>
            <a:ext cx="3552825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27" tIns="46163" rIns="92327" bIns="4616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000" y="3373192"/>
            <a:ext cx="7512477" cy="3196355"/>
          </a:xfrm>
          <a:prstGeom prst="rect">
            <a:avLst/>
          </a:prstGeom>
        </p:spPr>
        <p:txBody>
          <a:bodyPr vert="horz" lIns="92327" tIns="46163" rIns="92327" bIns="4616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6382"/>
            <a:ext cx="4068199" cy="354882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8155" y="6746382"/>
            <a:ext cx="4068199" cy="354882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r">
              <a:defRPr sz="1200"/>
            </a:lvl1pPr>
          </a:lstStyle>
          <a:p>
            <a:fld id="{CA865188-1ECF-48DB-96C2-5A9D4547BB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4983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65188-1ECF-48DB-96C2-5A9D4547BB9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6426099"/>
            <a:ext cx="9144000" cy="4319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6200000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5588922" cy="487954"/>
          </a:xfrm>
        </p:spPr>
        <p:txBody>
          <a:bodyPr/>
          <a:lstStyle>
            <a:lvl1pPr algn="l">
              <a:defRPr>
                <a:solidFill>
                  <a:srgbClr val="008657"/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295400"/>
            <a:ext cx="3255297" cy="4247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New_DOE_Logo_Color_042808.png"/>
          <p:cNvPicPr>
            <a:picLocks noChangeAspect="1"/>
          </p:cNvPicPr>
          <p:nvPr/>
        </p:nvPicPr>
        <p:blipFill rotWithShape="1">
          <a:blip r:embed="rId2" cstate="print"/>
          <a:srcRect l="-1" t="-11082" r="-3675" b="-11082"/>
          <a:stretch/>
        </p:blipFill>
        <p:spPr bwMode="auto">
          <a:xfrm>
            <a:off x="303417" y="6437974"/>
            <a:ext cx="1417315" cy="42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8452" y="6485683"/>
            <a:ext cx="2404872" cy="3050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25" t="-3" b="41328"/>
          <a:stretch/>
        </p:blipFill>
        <p:spPr>
          <a:xfrm>
            <a:off x="6085342" y="283"/>
            <a:ext cx="3075160" cy="4023360"/>
          </a:xfrm>
          <a:prstGeom prst="rect">
            <a:avLst/>
          </a:prstGeom>
        </p:spPr>
      </p:pic>
      <p:pic>
        <p:nvPicPr>
          <p:cNvPr id="12" name="Picture 33" descr="Image INL 1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5342" y="2407920"/>
            <a:ext cx="3053557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9" descr="iStock_000002383648Medium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5342" y="4389120"/>
            <a:ext cx="3055987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0" descr="Imagen1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34" b="12659"/>
          <a:stretch>
            <a:fillRect/>
          </a:stretch>
        </p:blipFill>
        <p:spPr bwMode="auto">
          <a:xfrm>
            <a:off x="0" y="2397456"/>
            <a:ext cx="4961095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5" descr="soybeanhr01.JPG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113"/>
          <a:stretch/>
        </p:blipFill>
        <p:spPr bwMode="auto">
          <a:xfrm>
            <a:off x="4968172" y="2397456"/>
            <a:ext cx="1117170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C:\Users\Jack\Pictures\SeparationDesignBanner_HighContrast.jp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599" y="6451296"/>
            <a:ext cx="2560321" cy="3657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04800" y="6492240"/>
            <a:ext cx="99060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927062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0" y="6426099"/>
            <a:ext cx="9144000" cy="43190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38100" dir="189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8452" y="6485683"/>
            <a:ext cx="2404872" cy="30508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229600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6560" y="1291787"/>
            <a:ext cx="82296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688586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8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633485"/>
            <a:ext cx="2895600" cy="182562"/>
          </a:xfrm>
          <a:prstGeom prst="rect">
            <a:avLst/>
          </a:prstGeom>
          <a:ln/>
        </p:spPr>
        <p:txBody>
          <a:bodyPr/>
          <a:lstStyle/>
          <a:p>
            <a:pPr algn="l"/>
            <a:r>
              <a:rPr lang="en-US" sz="8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Presentation name</a:t>
            </a:r>
            <a:endParaRPr lang="en-US" sz="8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8713122" cy="810863"/>
          </a:xfrm>
        </p:spPr>
        <p:txBody>
          <a:bodyPr/>
          <a:lstStyle/>
          <a:p>
            <a:r>
              <a:rPr lang="en-US" dirty="0" smtClean="0"/>
              <a:t>Tracking of Simulated Biomass Particles in Bubbling Fluidized Beds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5562600"/>
            <a:ext cx="571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 b="1" dirty="0"/>
              <a:t>This presentation does not contain any proprietary, confidential, or otherwise restricted information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9906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Stuart Daw, Jack Halow, Sreekanth Pannala, Gavin Wiggins, and Emilio Ramirez </a:t>
            </a:r>
          </a:p>
          <a:p>
            <a:r>
              <a:rPr lang="en-US" sz="1600" b="1" dirty="0" smtClean="0"/>
              <a:t>2013 AICHE National Meeting</a:t>
            </a:r>
          </a:p>
          <a:p>
            <a:r>
              <a:rPr lang="en-US" sz="1600" b="1" dirty="0" smtClean="0"/>
              <a:t>52: Fluidization </a:t>
            </a:r>
            <a:r>
              <a:rPr lang="en-US" sz="1600" b="1" dirty="0"/>
              <a:t>and Fluid-Particle Systems for Energy and Environmental Applications I</a:t>
            </a:r>
            <a:endParaRPr lang="en-US" sz="1600" b="1" dirty="0" smtClean="0"/>
          </a:p>
          <a:p>
            <a:r>
              <a:rPr lang="en-US" sz="1600" b="1" dirty="0" smtClean="0"/>
              <a:t>San Francisco, November 4, 2013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170437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788690" cy="877163"/>
          </a:xfrm>
        </p:spPr>
        <p:txBody>
          <a:bodyPr/>
          <a:lstStyle/>
          <a:p>
            <a:r>
              <a:rPr lang="en-US" dirty="0" smtClean="0"/>
              <a:t>Experimental Results: Trajectories map 3D time-average mixing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4800" y="1143000"/>
            <a:ext cx="7883525" cy="4908550"/>
            <a:chOff x="138113" y="1757363"/>
            <a:chExt cx="7883525" cy="4908550"/>
          </a:xfrm>
        </p:grpSpPr>
        <p:pic>
          <p:nvPicPr>
            <p:cNvPr id="5" name="Picture 5" descr="Z3Ds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838" t="3671"/>
            <a:stretch>
              <a:fillRect/>
            </a:stretch>
          </p:blipFill>
          <p:spPr bwMode="auto">
            <a:xfrm>
              <a:off x="1377950" y="1757363"/>
              <a:ext cx="6643688" cy="490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207963" y="2697163"/>
              <a:ext cx="11572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Top View</a:t>
              </a:r>
            </a:p>
          </p:txBody>
        </p:sp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138113" y="5138738"/>
              <a:ext cx="14017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000" dirty="0"/>
                <a:t>Side 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8175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788690" cy="877163"/>
          </a:xfrm>
        </p:spPr>
        <p:txBody>
          <a:bodyPr/>
          <a:lstStyle/>
          <a:p>
            <a:r>
              <a:rPr lang="en-US" dirty="0" smtClean="0"/>
              <a:t>Experimental Results: Vertical mixing profiles follow </a:t>
            </a:r>
            <a:r>
              <a:rPr lang="en-US" dirty="0" err="1" smtClean="0"/>
              <a:t>Weibull</a:t>
            </a:r>
            <a:r>
              <a:rPr lang="en-US" dirty="0" smtClean="0"/>
              <a:t> statistics 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54659227"/>
              </p:ext>
            </p:extLst>
          </p:nvPr>
        </p:nvGraphicFramePr>
        <p:xfrm>
          <a:off x="2022333" y="1115704"/>
          <a:ext cx="4529137" cy="914400"/>
        </p:xfrm>
        <a:graphic>
          <a:graphicData uri="http://schemas.openxmlformats.org/presentationml/2006/ole">
            <p:oleObj spid="_x0000_s6632" name="Equation" r:id="rId3" imgW="2527300" imgH="469900" progId="Equation.3">
              <p:embed/>
            </p:oleObj>
          </a:graphicData>
        </a:graphic>
      </p:graphicFrame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228600" y="2057400"/>
            <a:ext cx="4041775" cy="3663950"/>
            <a:chOff x="144" y="1296"/>
            <a:chExt cx="2546" cy="2308"/>
          </a:xfrm>
        </p:grpSpPr>
        <p:sp>
          <p:nvSpPr>
            <p:cNvPr id="7" name="AutoShape 4"/>
            <p:cNvSpPr>
              <a:spLocks noChangeAspect="1" noChangeArrowheads="1" noTextEdit="1"/>
            </p:cNvSpPr>
            <p:nvPr/>
          </p:nvSpPr>
          <p:spPr bwMode="auto">
            <a:xfrm>
              <a:off x="144" y="1296"/>
              <a:ext cx="254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206"/>
            <p:cNvGrpSpPr>
              <a:grpSpLocks/>
            </p:cNvGrpSpPr>
            <p:nvPr/>
          </p:nvGrpSpPr>
          <p:grpSpPr bwMode="auto">
            <a:xfrm>
              <a:off x="144" y="1296"/>
              <a:ext cx="2546" cy="2308"/>
              <a:chOff x="144" y="1296"/>
              <a:chExt cx="2546" cy="2308"/>
            </a:xfrm>
          </p:grpSpPr>
          <p:sp>
            <p:nvSpPr>
              <p:cNvPr id="1072" name="Rectangle 6"/>
              <p:cNvSpPr>
                <a:spLocks noChangeArrowheads="1"/>
              </p:cNvSpPr>
              <p:nvPr/>
            </p:nvSpPr>
            <p:spPr bwMode="auto">
              <a:xfrm>
                <a:off x="144" y="1296"/>
                <a:ext cx="2546" cy="230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7"/>
              <p:cNvSpPr>
                <a:spLocks noChangeArrowheads="1"/>
              </p:cNvSpPr>
              <p:nvPr/>
            </p:nvSpPr>
            <p:spPr bwMode="auto">
              <a:xfrm>
                <a:off x="474" y="1470"/>
                <a:ext cx="1972" cy="187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Rectangle 8"/>
              <p:cNvSpPr>
                <a:spLocks noChangeArrowheads="1"/>
              </p:cNvSpPr>
              <p:nvPr/>
            </p:nvSpPr>
            <p:spPr bwMode="auto">
              <a:xfrm>
                <a:off x="474" y="1470"/>
                <a:ext cx="1972" cy="1877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Line 9"/>
              <p:cNvSpPr>
                <a:spLocks noChangeShapeType="1"/>
              </p:cNvSpPr>
              <p:nvPr/>
            </p:nvSpPr>
            <p:spPr bwMode="auto">
              <a:xfrm>
                <a:off x="474" y="1470"/>
                <a:ext cx="197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Line 10"/>
              <p:cNvSpPr>
                <a:spLocks noChangeShapeType="1"/>
              </p:cNvSpPr>
              <p:nvPr/>
            </p:nvSpPr>
            <p:spPr bwMode="auto">
              <a:xfrm>
                <a:off x="474" y="3347"/>
                <a:ext cx="197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Line 11"/>
              <p:cNvSpPr>
                <a:spLocks noChangeShapeType="1"/>
              </p:cNvSpPr>
              <p:nvPr/>
            </p:nvSpPr>
            <p:spPr bwMode="auto">
              <a:xfrm flipV="1">
                <a:off x="2446" y="1470"/>
                <a:ext cx="0" cy="18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Line 12"/>
              <p:cNvSpPr>
                <a:spLocks noChangeShapeType="1"/>
              </p:cNvSpPr>
              <p:nvPr/>
            </p:nvSpPr>
            <p:spPr bwMode="auto">
              <a:xfrm flipV="1">
                <a:off x="474" y="1470"/>
                <a:ext cx="0" cy="18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Line 13"/>
              <p:cNvSpPr>
                <a:spLocks noChangeShapeType="1"/>
              </p:cNvSpPr>
              <p:nvPr/>
            </p:nvSpPr>
            <p:spPr bwMode="auto">
              <a:xfrm>
                <a:off x="474" y="3347"/>
                <a:ext cx="197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Line 14"/>
              <p:cNvSpPr>
                <a:spLocks noChangeShapeType="1"/>
              </p:cNvSpPr>
              <p:nvPr/>
            </p:nvSpPr>
            <p:spPr bwMode="auto">
              <a:xfrm flipV="1">
                <a:off x="474" y="1470"/>
                <a:ext cx="0" cy="18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Line 15"/>
              <p:cNvSpPr>
                <a:spLocks noChangeShapeType="1"/>
              </p:cNvSpPr>
              <p:nvPr/>
            </p:nvSpPr>
            <p:spPr bwMode="auto">
              <a:xfrm flipV="1">
                <a:off x="474" y="3309"/>
                <a:ext cx="0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Line 16"/>
              <p:cNvSpPr>
                <a:spLocks noChangeShapeType="1"/>
              </p:cNvSpPr>
              <p:nvPr/>
            </p:nvSpPr>
            <p:spPr bwMode="auto">
              <a:xfrm>
                <a:off x="474" y="1470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Rectangle 17"/>
              <p:cNvSpPr>
                <a:spLocks noChangeArrowheads="1"/>
              </p:cNvSpPr>
              <p:nvPr/>
            </p:nvSpPr>
            <p:spPr bwMode="auto">
              <a:xfrm>
                <a:off x="461" y="3359"/>
                <a:ext cx="49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4" name="Line 18"/>
              <p:cNvSpPr>
                <a:spLocks noChangeShapeType="1"/>
              </p:cNvSpPr>
              <p:nvPr/>
            </p:nvSpPr>
            <p:spPr bwMode="auto">
              <a:xfrm flipV="1">
                <a:off x="801" y="3309"/>
                <a:ext cx="0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Line 19"/>
              <p:cNvSpPr>
                <a:spLocks noChangeShapeType="1"/>
              </p:cNvSpPr>
              <p:nvPr/>
            </p:nvSpPr>
            <p:spPr bwMode="auto">
              <a:xfrm>
                <a:off x="801" y="1470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Rectangle 20"/>
              <p:cNvSpPr>
                <a:spLocks noChangeArrowheads="1"/>
              </p:cNvSpPr>
              <p:nvPr/>
            </p:nvSpPr>
            <p:spPr bwMode="auto">
              <a:xfrm>
                <a:off x="789" y="3359"/>
                <a:ext cx="49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7" name="Line 21"/>
              <p:cNvSpPr>
                <a:spLocks noChangeShapeType="1"/>
              </p:cNvSpPr>
              <p:nvPr/>
            </p:nvSpPr>
            <p:spPr bwMode="auto">
              <a:xfrm flipV="1">
                <a:off x="1130" y="3309"/>
                <a:ext cx="0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Line 22"/>
              <p:cNvSpPr>
                <a:spLocks noChangeShapeType="1"/>
              </p:cNvSpPr>
              <p:nvPr/>
            </p:nvSpPr>
            <p:spPr bwMode="auto">
              <a:xfrm>
                <a:off x="1130" y="1470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Rectangle 23"/>
              <p:cNvSpPr>
                <a:spLocks noChangeArrowheads="1"/>
              </p:cNvSpPr>
              <p:nvPr/>
            </p:nvSpPr>
            <p:spPr bwMode="auto">
              <a:xfrm>
                <a:off x="1118" y="3359"/>
                <a:ext cx="49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0" name="Line 24"/>
              <p:cNvSpPr>
                <a:spLocks noChangeShapeType="1"/>
              </p:cNvSpPr>
              <p:nvPr/>
            </p:nvSpPr>
            <p:spPr bwMode="auto">
              <a:xfrm flipV="1">
                <a:off x="1460" y="3309"/>
                <a:ext cx="0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Line 25"/>
              <p:cNvSpPr>
                <a:spLocks noChangeShapeType="1"/>
              </p:cNvSpPr>
              <p:nvPr/>
            </p:nvSpPr>
            <p:spPr bwMode="auto">
              <a:xfrm>
                <a:off x="1460" y="1470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Rectangle 26"/>
              <p:cNvSpPr>
                <a:spLocks noChangeArrowheads="1"/>
              </p:cNvSpPr>
              <p:nvPr/>
            </p:nvSpPr>
            <p:spPr bwMode="auto">
              <a:xfrm>
                <a:off x="1448" y="3359"/>
                <a:ext cx="49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3" name="Line 27"/>
              <p:cNvSpPr>
                <a:spLocks noChangeShapeType="1"/>
              </p:cNvSpPr>
              <p:nvPr/>
            </p:nvSpPr>
            <p:spPr bwMode="auto">
              <a:xfrm flipV="1">
                <a:off x="1787" y="3309"/>
                <a:ext cx="0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Line 28"/>
              <p:cNvSpPr>
                <a:spLocks noChangeShapeType="1"/>
              </p:cNvSpPr>
              <p:nvPr/>
            </p:nvSpPr>
            <p:spPr bwMode="auto">
              <a:xfrm>
                <a:off x="1787" y="1470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Rectangle 29"/>
              <p:cNvSpPr>
                <a:spLocks noChangeArrowheads="1"/>
              </p:cNvSpPr>
              <p:nvPr/>
            </p:nvSpPr>
            <p:spPr bwMode="auto">
              <a:xfrm>
                <a:off x="1775" y="3359"/>
                <a:ext cx="49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6" name="Line 30"/>
              <p:cNvSpPr>
                <a:spLocks noChangeShapeType="1"/>
              </p:cNvSpPr>
              <p:nvPr/>
            </p:nvSpPr>
            <p:spPr bwMode="auto">
              <a:xfrm flipV="1">
                <a:off x="2117" y="3309"/>
                <a:ext cx="0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Line 31"/>
              <p:cNvSpPr>
                <a:spLocks noChangeShapeType="1"/>
              </p:cNvSpPr>
              <p:nvPr/>
            </p:nvSpPr>
            <p:spPr bwMode="auto">
              <a:xfrm>
                <a:off x="2117" y="1470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Rectangle 32"/>
              <p:cNvSpPr>
                <a:spLocks noChangeArrowheads="1"/>
              </p:cNvSpPr>
              <p:nvPr/>
            </p:nvSpPr>
            <p:spPr bwMode="auto">
              <a:xfrm>
                <a:off x="2092" y="3359"/>
                <a:ext cx="73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9" name="Line 33"/>
              <p:cNvSpPr>
                <a:spLocks noChangeShapeType="1"/>
              </p:cNvSpPr>
              <p:nvPr/>
            </p:nvSpPr>
            <p:spPr bwMode="auto">
              <a:xfrm flipV="1">
                <a:off x="2446" y="3309"/>
                <a:ext cx="0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Line 34"/>
              <p:cNvSpPr>
                <a:spLocks noChangeShapeType="1"/>
              </p:cNvSpPr>
              <p:nvPr/>
            </p:nvSpPr>
            <p:spPr bwMode="auto">
              <a:xfrm>
                <a:off x="2446" y="1470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Rectangle 35"/>
              <p:cNvSpPr>
                <a:spLocks noChangeArrowheads="1"/>
              </p:cNvSpPr>
              <p:nvPr/>
            </p:nvSpPr>
            <p:spPr bwMode="auto">
              <a:xfrm>
                <a:off x="2422" y="3359"/>
                <a:ext cx="73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2" name="Line 36"/>
              <p:cNvSpPr>
                <a:spLocks noChangeShapeType="1"/>
              </p:cNvSpPr>
              <p:nvPr/>
            </p:nvSpPr>
            <p:spPr bwMode="auto">
              <a:xfrm>
                <a:off x="474" y="3347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Line 37"/>
              <p:cNvSpPr>
                <a:spLocks noChangeShapeType="1"/>
              </p:cNvSpPr>
              <p:nvPr/>
            </p:nvSpPr>
            <p:spPr bwMode="auto">
              <a:xfrm flipH="1">
                <a:off x="2424" y="3347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Rectangle 38"/>
              <p:cNvSpPr>
                <a:spLocks noChangeArrowheads="1"/>
              </p:cNvSpPr>
              <p:nvPr/>
            </p:nvSpPr>
            <p:spPr bwMode="auto">
              <a:xfrm>
                <a:off x="439" y="3301"/>
                <a:ext cx="49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5" name="Line 39"/>
              <p:cNvSpPr>
                <a:spLocks noChangeShapeType="1"/>
              </p:cNvSpPr>
              <p:nvPr/>
            </p:nvSpPr>
            <p:spPr bwMode="auto">
              <a:xfrm>
                <a:off x="474" y="3156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Line 40"/>
              <p:cNvSpPr>
                <a:spLocks noChangeShapeType="1"/>
              </p:cNvSpPr>
              <p:nvPr/>
            </p:nvSpPr>
            <p:spPr bwMode="auto">
              <a:xfrm flipH="1">
                <a:off x="2424" y="3156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Rectangle 41"/>
              <p:cNvSpPr>
                <a:spLocks noChangeArrowheads="1"/>
              </p:cNvSpPr>
              <p:nvPr/>
            </p:nvSpPr>
            <p:spPr bwMode="auto">
              <a:xfrm>
                <a:off x="379" y="3120"/>
                <a:ext cx="13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0.1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8" name="Line 42"/>
              <p:cNvSpPr>
                <a:spLocks noChangeShapeType="1"/>
              </p:cNvSpPr>
              <p:nvPr/>
            </p:nvSpPr>
            <p:spPr bwMode="auto">
              <a:xfrm>
                <a:off x="474" y="2969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Line 43"/>
              <p:cNvSpPr>
                <a:spLocks noChangeShapeType="1"/>
              </p:cNvSpPr>
              <p:nvPr/>
            </p:nvSpPr>
            <p:spPr bwMode="auto">
              <a:xfrm flipH="1">
                <a:off x="2424" y="2969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Rectangle 44"/>
              <p:cNvSpPr>
                <a:spLocks noChangeArrowheads="1"/>
              </p:cNvSpPr>
              <p:nvPr/>
            </p:nvSpPr>
            <p:spPr bwMode="auto">
              <a:xfrm>
                <a:off x="376" y="2923"/>
                <a:ext cx="88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1" name="Line 45"/>
              <p:cNvSpPr>
                <a:spLocks noChangeShapeType="1"/>
              </p:cNvSpPr>
              <p:nvPr/>
            </p:nvSpPr>
            <p:spPr bwMode="auto">
              <a:xfrm>
                <a:off x="474" y="2782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Line 46"/>
              <p:cNvSpPr>
                <a:spLocks noChangeShapeType="1"/>
              </p:cNvSpPr>
              <p:nvPr/>
            </p:nvSpPr>
            <p:spPr bwMode="auto">
              <a:xfrm flipH="1">
                <a:off x="2424" y="2782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Rectangle 47"/>
              <p:cNvSpPr>
                <a:spLocks noChangeArrowheads="1"/>
              </p:cNvSpPr>
              <p:nvPr/>
            </p:nvSpPr>
            <p:spPr bwMode="auto">
              <a:xfrm>
                <a:off x="376" y="2736"/>
                <a:ext cx="88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0.3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4" name="Line 48"/>
              <p:cNvSpPr>
                <a:spLocks noChangeShapeType="1"/>
              </p:cNvSpPr>
              <p:nvPr/>
            </p:nvSpPr>
            <p:spPr bwMode="auto">
              <a:xfrm>
                <a:off x="474" y="2595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Line 49"/>
              <p:cNvSpPr>
                <a:spLocks noChangeShapeType="1"/>
              </p:cNvSpPr>
              <p:nvPr/>
            </p:nvSpPr>
            <p:spPr bwMode="auto">
              <a:xfrm flipH="1">
                <a:off x="2424" y="2595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Rectangle 50"/>
              <p:cNvSpPr>
                <a:spLocks noChangeArrowheads="1"/>
              </p:cNvSpPr>
              <p:nvPr/>
            </p:nvSpPr>
            <p:spPr bwMode="auto">
              <a:xfrm>
                <a:off x="376" y="2550"/>
                <a:ext cx="88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0.4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7" name="Line 51"/>
              <p:cNvSpPr>
                <a:spLocks noChangeShapeType="1"/>
              </p:cNvSpPr>
              <p:nvPr/>
            </p:nvSpPr>
            <p:spPr bwMode="auto">
              <a:xfrm>
                <a:off x="474" y="2409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Line 52"/>
              <p:cNvSpPr>
                <a:spLocks noChangeShapeType="1"/>
              </p:cNvSpPr>
              <p:nvPr/>
            </p:nvSpPr>
            <p:spPr bwMode="auto">
              <a:xfrm flipH="1">
                <a:off x="2424" y="2409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Rectangle 53"/>
              <p:cNvSpPr>
                <a:spLocks noChangeArrowheads="1"/>
              </p:cNvSpPr>
              <p:nvPr/>
            </p:nvSpPr>
            <p:spPr bwMode="auto">
              <a:xfrm>
                <a:off x="376" y="2363"/>
                <a:ext cx="88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0.5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0" name="Line 54"/>
              <p:cNvSpPr>
                <a:spLocks noChangeShapeType="1"/>
              </p:cNvSpPr>
              <p:nvPr/>
            </p:nvSpPr>
            <p:spPr bwMode="auto">
              <a:xfrm>
                <a:off x="474" y="2218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Line 55"/>
              <p:cNvSpPr>
                <a:spLocks noChangeShapeType="1"/>
              </p:cNvSpPr>
              <p:nvPr/>
            </p:nvSpPr>
            <p:spPr bwMode="auto">
              <a:xfrm flipH="1">
                <a:off x="2424" y="2218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Rectangle 56"/>
              <p:cNvSpPr>
                <a:spLocks noChangeArrowheads="1"/>
              </p:cNvSpPr>
              <p:nvPr/>
            </p:nvSpPr>
            <p:spPr bwMode="auto">
              <a:xfrm>
                <a:off x="376" y="2172"/>
                <a:ext cx="88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0.6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3" name="Line 57"/>
              <p:cNvSpPr>
                <a:spLocks noChangeShapeType="1"/>
              </p:cNvSpPr>
              <p:nvPr/>
            </p:nvSpPr>
            <p:spPr bwMode="auto">
              <a:xfrm>
                <a:off x="474" y="2031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Line 58"/>
              <p:cNvSpPr>
                <a:spLocks noChangeShapeType="1"/>
              </p:cNvSpPr>
              <p:nvPr/>
            </p:nvSpPr>
            <p:spPr bwMode="auto">
              <a:xfrm flipH="1">
                <a:off x="2424" y="2031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Rectangle 59"/>
              <p:cNvSpPr>
                <a:spLocks noChangeArrowheads="1"/>
              </p:cNvSpPr>
              <p:nvPr/>
            </p:nvSpPr>
            <p:spPr bwMode="auto">
              <a:xfrm>
                <a:off x="376" y="1985"/>
                <a:ext cx="88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0.7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6" name="Line 60"/>
              <p:cNvSpPr>
                <a:spLocks noChangeShapeType="1"/>
              </p:cNvSpPr>
              <p:nvPr/>
            </p:nvSpPr>
            <p:spPr bwMode="auto">
              <a:xfrm>
                <a:off x="474" y="1844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Line 61"/>
              <p:cNvSpPr>
                <a:spLocks noChangeShapeType="1"/>
              </p:cNvSpPr>
              <p:nvPr/>
            </p:nvSpPr>
            <p:spPr bwMode="auto">
              <a:xfrm flipH="1">
                <a:off x="2424" y="1844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Rectangle 62"/>
              <p:cNvSpPr>
                <a:spLocks noChangeArrowheads="1"/>
              </p:cNvSpPr>
              <p:nvPr/>
            </p:nvSpPr>
            <p:spPr bwMode="auto">
              <a:xfrm>
                <a:off x="376" y="1798"/>
                <a:ext cx="88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0.8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9" name="Line 63"/>
              <p:cNvSpPr>
                <a:spLocks noChangeShapeType="1"/>
              </p:cNvSpPr>
              <p:nvPr/>
            </p:nvSpPr>
            <p:spPr bwMode="auto">
              <a:xfrm>
                <a:off x="474" y="1657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Line 64"/>
              <p:cNvSpPr>
                <a:spLocks noChangeShapeType="1"/>
              </p:cNvSpPr>
              <p:nvPr/>
            </p:nvSpPr>
            <p:spPr bwMode="auto">
              <a:xfrm flipH="1">
                <a:off x="2424" y="1657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Rectangle 65"/>
              <p:cNvSpPr>
                <a:spLocks noChangeArrowheads="1"/>
              </p:cNvSpPr>
              <p:nvPr/>
            </p:nvSpPr>
            <p:spPr bwMode="auto">
              <a:xfrm>
                <a:off x="374" y="1611"/>
                <a:ext cx="88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0.9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2" name="Line 66"/>
              <p:cNvSpPr>
                <a:spLocks noChangeShapeType="1"/>
              </p:cNvSpPr>
              <p:nvPr/>
            </p:nvSpPr>
            <p:spPr bwMode="auto">
              <a:xfrm>
                <a:off x="474" y="1470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Line 67"/>
              <p:cNvSpPr>
                <a:spLocks noChangeShapeType="1"/>
              </p:cNvSpPr>
              <p:nvPr/>
            </p:nvSpPr>
            <p:spPr bwMode="auto">
              <a:xfrm flipH="1">
                <a:off x="2424" y="1470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Rectangle 68"/>
              <p:cNvSpPr>
                <a:spLocks noChangeArrowheads="1"/>
              </p:cNvSpPr>
              <p:nvPr/>
            </p:nvSpPr>
            <p:spPr bwMode="auto">
              <a:xfrm>
                <a:off x="430" y="1425"/>
                <a:ext cx="49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5" name="Line 69"/>
              <p:cNvSpPr>
                <a:spLocks noChangeShapeType="1"/>
              </p:cNvSpPr>
              <p:nvPr/>
            </p:nvSpPr>
            <p:spPr bwMode="auto">
              <a:xfrm>
                <a:off x="474" y="1470"/>
                <a:ext cx="197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Line 70"/>
              <p:cNvSpPr>
                <a:spLocks noChangeShapeType="1"/>
              </p:cNvSpPr>
              <p:nvPr/>
            </p:nvSpPr>
            <p:spPr bwMode="auto">
              <a:xfrm>
                <a:off x="474" y="3347"/>
                <a:ext cx="197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Line 71"/>
              <p:cNvSpPr>
                <a:spLocks noChangeShapeType="1"/>
              </p:cNvSpPr>
              <p:nvPr/>
            </p:nvSpPr>
            <p:spPr bwMode="auto">
              <a:xfrm flipV="1">
                <a:off x="2446" y="1470"/>
                <a:ext cx="0" cy="18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" name="Line 72"/>
              <p:cNvSpPr>
                <a:spLocks noChangeShapeType="1"/>
              </p:cNvSpPr>
              <p:nvPr/>
            </p:nvSpPr>
            <p:spPr bwMode="auto">
              <a:xfrm flipV="1">
                <a:off x="474" y="1470"/>
                <a:ext cx="0" cy="18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" name="Oval 73"/>
              <p:cNvSpPr>
                <a:spLocks noChangeArrowheads="1"/>
              </p:cNvSpPr>
              <p:nvPr/>
            </p:nvSpPr>
            <p:spPr bwMode="auto">
              <a:xfrm>
                <a:off x="469" y="333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Oval 74"/>
              <p:cNvSpPr>
                <a:spLocks noChangeArrowheads="1"/>
              </p:cNvSpPr>
              <p:nvPr/>
            </p:nvSpPr>
            <p:spPr bwMode="auto">
              <a:xfrm>
                <a:off x="469" y="333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Oval 75"/>
              <p:cNvSpPr>
                <a:spLocks noChangeArrowheads="1"/>
              </p:cNvSpPr>
              <p:nvPr/>
            </p:nvSpPr>
            <p:spPr bwMode="auto">
              <a:xfrm>
                <a:off x="469" y="332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Oval 76"/>
              <p:cNvSpPr>
                <a:spLocks noChangeArrowheads="1"/>
              </p:cNvSpPr>
              <p:nvPr/>
            </p:nvSpPr>
            <p:spPr bwMode="auto">
              <a:xfrm>
                <a:off x="469" y="332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Oval 77"/>
              <p:cNvSpPr>
                <a:spLocks noChangeArrowheads="1"/>
              </p:cNvSpPr>
              <p:nvPr/>
            </p:nvSpPr>
            <p:spPr bwMode="auto">
              <a:xfrm>
                <a:off x="469" y="331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Oval 78"/>
              <p:cNvSpPr>
                <a:spLocks noChangeArrowheads="1"/>
              </p:cNvSpPr>
              <p:nvPr/>
            </p:nvSpPr>
            <p:spPr bwMode="auto">
              <a:xfrm>
                <a:off x="469" y="331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Oval 79"/>
              <p:cNvSpPr>
                <a:spLocks noChangeArrowheads="1"/>
              </p:cNvSpPr>
              <p:nvPr/>
            </p:nvSpPr>
            <p:spPr bwMode="auto">
              <a:xfrm>
                <a:off x="471" y="331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Oval 80"/>
              <p:cNvSpPr>
                <a:spLocks noChangeArrowheads="1"/>
              </p:cNvSpPr>
              <p:nvPr/>
            </p:nvSpPr>
            <p:spPr bwMode="auto">
              <a:xfrm>
                <a:off x="474" y="331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Oval 81"/>
              <p:cNvSpPr>
                <a:spLocks noChangeArrowheads="1"/>
              </p:cNvSpPr>
              <p:nvPr/>
            </p:nvSpPr>
            <p:spPr bwMode="auto">
              <a:xfrm>
                <a:off x="478" y="3313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Oval 82"/>
              <p:cNvSpPr>
                <a:spLocks noChangeArrowheads="1"/>
              </p:cNvSpPr>
              <p:nvPr/>
            </p:nvSpPr>
            <p:spPr bwMode="auto">
              <a:xfrm>
                <a:off x="481" y="331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Oval 83"/>
              <p:cNvSpPr>
                <a:spLocks noChangeArrowheads="1"/>
              </p:cNvSpPr>
              <p:nvPr/>
            </p:nvSpPr>
            <p:spPr bwMode="auto">
              <a:xfrm>
                <a:off x="483" y="3313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Oval 84"/>
              <p:cNvSpPr>
                <a:spLocks noChangeArrowheads="1"/>
              </p:cNvSpPr>
              <p:nvPr/>
            </p:nvSpPr>
            <p:spPr bwMode="auto">
              <a:xfrm>
                <a:off x="486" y="331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Oval 85"/>
              <p:cNvSpPr>
                <a:spLocks noChangeArrowheads="1"/>
              </p:cNvSpPr>
              <p:nvPr/>
            </p:nvSpPr>
            <p:spPr bwMode="auto">
              <a:xfrm>
                <a:off x="486" y="330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Oval 86"/>
              <p:cNvSpPr>
                <a:spLocks noChangeArrowheads="1"/>
              </p:cNvSpPr>
              <p:nvPr/>
            </p:nvSpPr>
            <p:spPr bwMode="auto">
              <a:xfrm>
                <a:off x="488" y="330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Oval 87"/>
              <p:cNvSpPr>
                <a:spLocks noChangeArrowheads="1"/>
              </p:cNvSpPr>
              <p:nvPr/>
            </p:nvSpPr>
            <p:spPr bwMode="auto">
              <a:xfrm>
                <a:off x="493" y="330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Oval 88"/>
              <p:cNvSpPr>
                <a:spLocks noChangeArrowheads="1"/>
              </p:cNvSpPr>
              <p:nvPr/>
            </p:nvSpPr>
            <p:spPr bwMode="auto">
              <a:xfrm>
                <a:off x="496" y="330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Oval 89"/>
              <p:cNvSpPr>
                <a:spLocks noChangeArrowheads="1"/>
              </p:cNvSpPr>
              <p:nvPr/>
            </p:nvSpPr>
            <p:spPr bwMode="auto">
              <a:xfrm>
                <a:off x="498" y="330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Oval 90"/>
              <p:cNvSpPr>
                <a:spLocks noChangeArrowheads="1"/>
              </p:cNvSpPr>
              <p:nvPr/>
            </p:nvSpPr>
            <p:spPr bwMode="auto">
              <a:xfrm>
                <a:off x="500" y="3309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Oval 91"/>
              <p:cNvSpPr>
                <a:spLocks noChangeArrowheads="1"/>
              </p:cNvSpPr>
              <p:nvPr/>
            </p:nvSpPr>
            <p:spPr bwMode="auto">
              <a:xfrm>
                <a:off x="503" y="330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Oval 92"/>
              <p:cNvSpPr>
                <a:spLocks noChangeArrowheads="1"/>
              </p:cNvSpPr>
              <p:nvPr/>
            </p:nvSpPr>
            <p:spPr bwMode="auto">
              <a:xfrm>
                <a:off x="505" y="3309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Oval 93"/>
              <p:cNvSpPr>
                <a:spLocks noChangeArrowheads="1"/>
              </p:cNvSpPr>
              <p:nvPr/>
            </p:nvSpPr>
            <p:spPr bwMode="auto">
              <a:xfrm>
                <a:off x="508" y="330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Oval 94"/>
              <p:cNvSpPr>
                <a:spLocks noChangeArrowheads="1"/>
              </p:cNvSpPr>
              <p:nvPr/>
            </p:nvSpPr>
            <p:spPr bwMode="auto">
              <a:xfrm>
                <a:off x="510" y="330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Oval 95"/>
              <p:cNvSpPr>
                <a:spLocks noChangeArrowheads="1"/>
              </p:cNvSpPr>
              <p:nvPr/>
            </p:nvSpPr>
            <p:spPr bwMode="auto">
              <a:xfrm>
                <a:off x="513" y="330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Oval 96"/>
              <p:cNvSpPr>
                <a:spLocks noChangeArrowheads="1"/>
              </p:cNvSpPr>
              <p:nvPr/>
            </p:nvSpPr>
            <p:spPr bwMode="auto">
              <a:xfrm>
                <a:off x="515" y="330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Oval 97"/>
              <p:cNvSpPr>
                <a:spLocks noChangeArrowheads="1"/>
              </p:cNvSpPr>
              <p:nvPr/>
            </p:nvSpPr>
            <p:spPr bwMode="auto">
              <a:xfrm>
                <a:off x="518" y="330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Oval 98"/>
              <p:cNvSpPr>
                <a:spLocks noChangeArrowheads="1"/>
              </p:cNvSpPr>
              <p:nvPr/>
            </p:nvSpPr>
            <p:spPr bwMode="auto">
              <a:xfrm>
                <a:off x="522" y="3309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Oval 99"/>
              <p:cNvSpPr>
                <a:spLocks noChangeArrowheads="1"/>
              </p:cNvSpPr>
              <p:nvPr/>
            </p:nvSpPr>
            <p:spPr bwMode="auto">
              <a:xfrm>
                <a:off x="525" y="330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Oval 100"/>
              <p:cNvSpPr>
                <a:spLocks noChangeArrowheads="1"/>
              </p:cNvSpPr>
              <p:nvPr/>
            </p:nvSpPr>
            <p:spPr bwMode="auto">
              <a:xfrm>
                <a:off x="525" y="330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Oval 101"/>
              <p:cNvSpPr>
                <a:spLocks noChangeArrowheads="1"/>
              </p:cNvSpPr>
              <p:nvPr/>
            </p:nvSpPr>
            <p:spPr bwMode="auto">
              <a:xfrm>
                <a:off x="527" y="3305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Oval 102"/>
              <p:cNvSpPr>
                <a:spLocks noChangeArrowheads="1"/>
              </p:cNvSpPr>
              <p:nvPr/>
            </p:nvSpPr>
            <p:spPr bwMode="auto">
              <a:xfrm>
                <a:off x="530" y="330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Oval 103"/>
              <p:cNvSpPr>
                <a:spLocks noChangeArrowheads="1"/>
              </p:cNvSpPr>
              <p:nvPr/>
            </p:nvSpPr>
            <p:spPr bwMode="auto">
              <a:xfrm>
                <a:off x="532" y="330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Oval 104"/>
              <p:cNvSpPr>
                <a:spLocks noChangeArrowheads="1"/>
              </p:cNvSpPr>
              <p:nvPr/>
            </p:nvSpPr>
            <p:spPr bwMode="auto">
              <a:xfrm>
                <a:off x="535" y="330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Oval 105"/>
              <p:cNvSpPr>
                <a:spLocks noChangeArrowheads="1"/>
              </p:cNvSpPr>
              <p:nvPr/>
            </p:nvSpPr>
            <p:spPr bwMode="auto">
              <a:xfrm>
                <a:off x="537" y="330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Oval 106"/>
              <p:cNvSpPr>
                <a:spLocks noChangeArrowheads="1"/>
              </p:cNvSpPr>
              <p:nvPr/>
            </p:nvSpPr>
            <p:spPr bwMode="auto">
              <a:xfrm>
                <a:off x="540" y="330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Oval 107"/>
              <p:cNvSpPr>
                <a:spLocks noChangeArrowheads="1"/>
              </p:cNvSpPr>
              <p:nvPr/>
            </p:nvSpPr>
            <p:spPr bwMode="auto">
              <a:xfrm>
                <a:off x="542" y="330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Oval 108"/>
              <p:cNvSpPr>
                <a:spLocks noChangeArrowheads="1"/>
              </p:cNvSpPr>
              <p:nvPr/>
            </p:nvSpPr>
            <p:spPr bwMode="auto">
              <a:xfrm>
                <a:off x="544" y="3305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Oval 109"/>
              <p:cNvSpPr>
                <a:spLocks noChangeArrowheads="1"/>
              </p:cNvSpPr>
              <p:nvPr/>
            </p:nvSpPr>
            <p:spPr bwMode="auto">
              <a:xfrm>
                <a:off x="547" y="330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Oval 110"/>
              <p:cNvSpPr>
                <a:spLocks noChangeArrowheads="1"/>
              </p:cNvSpPr>
              <p:nvPr/>
            </p:nvSpPr>
            <p:spPr bwMode="auto">
              <a:xfrm>
                <a:off x="549" y="330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Oval 111"/>
              <p:cNvSpPr>
                <a:spLocks noChangeArrowheads="1"/>
              </p:cNvSpPr>
              <p:nvPr/>
            </p:nvSpPr>
            <p:spPr bwMode="auto">
              <a:xfrm>
                <a:off x="552" y="330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Oval 112"/>
              <p:cNvSpPr>
                <a:spLocks noChangeArrowheads="1"/>
              </p:cNvSpPr>
              <p:nvPr/>
            </p:nvSpPr>
            <p:spPr bwMode="auto">
              <a:xfrm>
                <a:off x="554" y="330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Oval 113"/>
              <p:cNvSpPr>
                <a:spLocks noChangeArrowheads="1"/>
              </p:cNvSpPr>
              <p:nvPr/>
            </p:nvSpPr>
            <p:spPr bwMode="auto">
              <a:xfrm>
                <a:off x="557" y="330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Oval 114"/>
              <p:cNvSpPr>
                <a:spLocks noChangeArrowheads="1"/>
              </p:cNvSpPr>
              <p:nvPr/>
            </p:nvSpPr>
            <p:spPr bwMode="auto">
              <a:xfrm>
                <a:off x="559" y="330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Oval 115"/>
              <p:cNvSpPr>
                <a:spLocks noChangeArrowheads="1"/>
              </p:cNvSpPr>
              <p:nvPr/>
            </p:nvSpPr>
            <p:spPr bwMode="auto">
              <a:xfrm>
                <a:off x="561" y="3301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Oval 116"/>
              <p:cNvSpPr>
                <a:spLocks noChangeArrowheads="1"/>
              </p:cNvSpPr>
              <p:nvPr/>
            </p:nvSpPr>
            <p:spPr bwMode="auto">
              <a:xfrm>
                <a:off x="564" y="330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Oval 117"/>
              <p:cNvSpPr>
                <a:spLocks noChangeArrowheads="1"/>
              </p:cNvSpPr>
              <p:nvPr/>
            </p:nvSpPr>
            <p:spPr bwMode="auto">
              <a:xfrm>
                <a:off x="566" y="3301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Oval 118"/>
              <p:cNvSpPr>
                <a:spLocks noChangeArrowheads="1"/>
              </p:cNvSpPr>
              <p:nvPr/>
            </p:nvSpPr>
            <p:spPr bwMode="auto">
              <a:xfrm>
                <a:off x="571" y="330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Oval 119"/>
              <p:cNvSpPr>
                <a:spLocks noChangeArrowheads="1"/>
              </p:cNvSpPr>
              <p:nvPr/>
            </p:nvSpPr>
            <p:spPr bwMode="auto">
              <a:xfrm>
                <a:off x="574" y="330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Oval 120"/>
              <p:cNvSpPr>
                <a:spLocks noChangeArrowheads="1"/>
              </p:cNvSpPr>
              <p:nvPr/>
            </p:nvSpPr>
            <p:spPr bwMode="auto">
              <a:xfrm>
                <a:off x="576" y="330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Oval 121"/>
              <p:cNvSpPr>
                <a:spLocks noChangeArrowheads="1"/>
              </p:cNvSpPr>
              <p:nvPr/>
            </p:nvSpPr>
            <p:spPr bwMode="auto">
              <a:xfrm>
                <a:off x="579" y="330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Oval 122"/>
              <p:cNvSpPr>
                <a:spLocks noChangeArrowheads="1"/>
              </p:cNvSpPr>
              <p:nvPr/>
            </p:nvSpPr>
            <p:spPr bwMode="auto">
              <a:xfrm>
                <a:off x="581" y="330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Oval 123"/>
              <p:cNvSpPr>
                <a:spLocks noChangeArrowheads="1"/>
              </p:cNvSpPr>
              <p:nvPr/>
            </p:nvSpPr>
            <p:spPr bwMode="auto">
              <a:xfrm>
                <a:off x="583" y="3301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Oval 124"/>
              <p:cNvSpPr>
                <a:spLocks noChangeArrowheads="1"/>
              </p:cNvSpPr>
              <p:nvPr/>
            </p:nvSpPr>
            <p:spPr bwMode="auto">
              <a:xfrm>
                <a:off x="586" y="330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Oval 125"/>
              <p:cNvSpPr>
                <a:spLocks noChangeArrowheads="1"/>
              </p:cNvSpPr>
              <p:nvPr/>
            </p:nvSpPr>
            <p:spPr bwMode="auto">
              <a:xfrm>
                <a:off x="588" y="3301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Oval 126"/>
              <p:cNvSpPr>
                <a:spLocks noChangeArrowheads="1"/>
              </p:cNvSpPr>
              <p:nvPr/>
            </p:nvSpPr>
            <p:spPr bwMode="auto">
              <a:xfrm>
                <a:off x="591" y="330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Oval 127"/>
              <p:cNvSpPr>
                <a:spLocks noChangeArrowheads="1"/>
              </p:cNvSpPr>
              <p:nvPr/>
            </p:nvSpPr>
            <p:spPr bwMode="auto">
              <a:xfrm>
                <a:off x="593" y="330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Oval 128"/>
              <p:cNvSpPr>
                <a:spLocks noChangeArrowheads="1"/>
              </p:cNvSpPr>
              <p:nvPr/>
            </p:nvSpPr>
            <p:spPr bwMode="auto">
              <a:xfrm>
                <a:off x="596" y="330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Oval 129"/>
              <p:cNvSpPr>
                <a:spLocks noChangeArrowheads="1"/>
              </p:cNvSpPr>
              <p:nvPr/>
            </p:nvSpPr>
            <p:spPr bwMode="auto">
              <a:xfrm>
                <a:off x="598" y="330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Oval 130"/>
              <p:cNvSpPr>
                <a:spLocks noChangeArrowheads="1"/>
              </p:cNvSpPr>
              <p:nvPr/>
            </p:nvSpPr>
            <p:spPr bwMode="auto">
              <a:xfrm>
                <a:off x="601" y="329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Oval 131"/>
              <p:cNvSpPr>
                <a:spLocks noChangeArrowheads="1"/>
              </p:cNvSpPr>
              <p:nvPr/>
            </p:nvSpPr>
            <p:spPr bwMode="auto">
              <a:xfrm>
                <a:off x="603" y="329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Oval 132"/>
              <p:cNvSpPr>
                <a:spLocks noChangeArrowheads="1"/>
              </p:cNvSpPr>
              <p:nvPr/>
            </p:nvSpPr>
            <p:spPr bwMode="auto">
              <a:xfrm>
                <a:off x="605" y="3297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Oval 133"/>
              <p:cNvSpPr>
                <a:spLocks noChangeArrowheads="1"/>
              </p:cNvSpPr>
              <p:nvPr/>
            </p:nvSpPr>
            <p:spPr bwMode="auto">
              <a:xfrm>
                <a:off x="608" y="329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Oval 134"/>
              <p:cNvSpPr>
                <a:spLocks noChangeArrowheads="1"/>
              </p:cNvSpPr>
              <p:nvPr/>
            </p:nvSpPr>
            <p:spPr bwMode="auto">
              <a:xfrm>
                <a:off x="610" y="3297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Oval 135"/>
              <p:cNvSpPr>
                <a:spLocks noChangeArrowheads="1"/>
              </p:cNvSpPr>
              <p:nvPr/>
            </p:nvSpPr>
            <p:spPr bwMode="auto">
              <a:xfrm>
                <a:off x="613" y="329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Oval 136"/>
              <p:cNvSpPr>
                <a:spLocks noChangeArrowheads="1"/>
              </p:cNvSpPr>
              <p:nvPr/>
            </p:nvSpPr>
            <p:spPr bwMode="auto">
              <a:xfrm>
                <a:off x="615" y="329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Oval 137"/>
              <p:cNvSpPr>
                <a:spLocks noChangeArrowheads="1"/>
              </p:cNvSpPr>
              <p:nvPr/>
            </p:nvSpPr>
            <p:spPr bwMode="auto">
              <a:xfrm>
                <a:off x="618" y="329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Oval 138"/>
              <p:cNvSpPr>
                <a:spLocks noChangeArrowheads="1"/>
              </p:cNvSpPr>
              <p:nvPr/>
            </p:nvSpPr>
            <p:spPr bwMode="auto">
              <a:xfrm>
                <a:off x="620" y="329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Oval 139"/>
              <p:cNvSpPr>
                <a:spLocks noChangeArrowheads="1"/>
              </p:cNvSpPr>
              <p:nvPr/>
            </p:nvSpPr>
            <p:spPr bwMode="auto">
              <a:xfrm>
                <a:off x="623" y="329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Oval 140"/>
              <p:cNvSpPr>
                <a:spLocks noChangeArrowheads="1"/>
              </p:cNvSpPr>
              <p:nvPr/>
            </p:nvSpPr>
            <p:spPr bwMode="auto">
              <a:xfrm>
                <a:off x="625" y="329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Oval 141"/>
              <p:cNvSpPr>
                <a:spLocks noChangeArrowheads="1"/>
              </p:cNvSpPr>
              <p:nvPr/>
            </p:nvSpPr>
            <p:spPr bwMode="auto">
              <a:xfrm>
                <a:off x="625" y="329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Oval 142"/>
              <p:cNvSpPr>
                <a:spLocks noChangeArrowheads="1"/>
              </p:cNvSpPr>
              <p:nvPr/>
            </p:nvSpPr>
            <p:spPr bwMode="auto">
              <a:xfrm>
                <a:off x="627" y="3293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Oval 143"/>
              <p:cNvSpPr>
                <a:spLocks noChangeArrowheads="1"/>
              </p:cNvSpPr>
              <p:nvPr/>
            </p:nvSpPr>
            <p:spPr bwMode="auto">
              <a:xfrm>
                <a:off x="630" y="329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Oval 144"/>
              <p:cNvSpPr>
                <a:spLocks noChangeArrowheads="1"/>
              </p:cNvSpPr>
              <p:nvPr/>
            </p:nvSpPr>
            <p:spPr bwMode="auto">
              <a:xfrm>
                <a:off x="632" y="329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Oval 145"/>
              <p:cNvSpPr>
                <a:spLocks noChangeArrowheads="1"/>
              </p:cNvSpPr>
              <p:nvPr/>
            </p:nvSpPr>
            <p:spPr bwMode="auto">
              <a:xfrm>
                <a:off x="635" y="329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Oval 146"/>
              <p:cNvSpPr>
                <a:spLocks noChangeArrowheads="1"/>
              </p:cNvSpPr>
              <p:nvPr/>
            </p:nvSpPr>
            <p:spPr bwMode="auto">
              <a:xfrm>
                <a:off x="637" y="329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Oval 147"/>
              <p:cNvSpPr>
                <a:spLocks noChangeArrowheads="1"/>
              </p:cNvSpPr>
              <p:nvPr/>
            </p:nvSpPr>
            <p:spPr bwMode="auto">
              <a:xfrm>
                <a:off x="640" y="329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Oval 148"/>
              <p:cNvSpPr>
                <a:spLocks noChangeArrowheads="1"/>
              </p:cNvSpPr>
              <p:nvPr/>
            </p:nvSpPr>
            <p:spPr bwMode="auto">
              <a:xfrm>
                <a:off x="642" y="329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Oval 149"/>
              <p:cNvSpPr>
                <a:spLocks noChangeArrowheads="1"/>
              </p:cNvSpPr>
              <p:nvPr/>
            </p:nvSpPr>
            <p:spPr bwMode="auto">
              <a:xfrm>
                <a:off x="644" y="3293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Oval 150"/>
              <p:cNvSpPr>
                <a:spLocks noChangeArrowheads="1"/>
              </p:cNvSpPr>
              <p:nvPr/>
            </p:nvSpPr>
            <p:spPr bwMode="auto">
              <a:xfrm>
                <a:off x="647" y="329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Oval 151"/>
              <p:cNvSpPr>
                <a:spLocks noChangeArrowheads="1"/>
              </p:cNvSpPr>
              <p:nvPr/>
            </p:nvSpPr>
            <p:spPr bwMode="auto">
              <a:xfrm>
                <a:off x="647" y="328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Oval 152"/>
              <p:cNvSpPr>
                <a:spLocks noChangeArrowheads="1"/>
              </p:cNvSpPr>
              <p:nvPr/>
            </p:nvSpPr>
            <p:spPr bwMode="auto">
              <a:xfrm>
                <a:off x="649" y="3289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Oval 153"/>
              <p:cNvSpPr>
                <a:spLocks noChangeArrowheads="1"/>
              </p:cNvSpPr>
              <p:nvPr/>
            </p:nvSpPr>
            <p:spPr bwMode="auto">
              <a:xfrm>
                <a:off x="652" y="328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Oval 154"/>
              <p:cNvSpPr>
                <a:spLocks noChangeArrowheads="1"/>
              </p:cNvSpPr>
              <p:nvPr/>
            </p:nvSpPr>
            <p:spPr bwMode="auto">
              <a:xfrm>
                <a:off x="654" y="328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Oval 155"/>
              <p:cNvSpPr>
                <a:spLocks noChangeArrowheads="1"/>
              </p:cNvSpPr>
              <p:nvPr/>
            </p:nvSpPr>
            <p:spPr bwMode="auto">
              <a:xfrm>
                <a:off x="657" y="328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Oval 156"/>
              <p:cNvSpPr>
                <a:spLocks noChangeArrowheads="1"/>
              </p:cNvSpPr>
              <p:nvPr/>
            </p:nvSpPr>
            <p:spPr bwMode="auto">
              <a:xfrm>
                <a:off x="659" y="328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Oval 157"/>
              <p:cNvSpPr>
                <a:spLocks noChangeArrowheads="1"/>
              </p:cNvSpPr>
              <p:nvPr/>
            </p:nvSpPr>
            <p:spPr bwMode="auto">
              <a:xfrm>
                <a:off x="662" y="328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Oval 158"/>
              <p:cNvSpPr>
                <a:spLocks noChangeArrowheads="1"/>
              </p:cNvSpPr>
              <p:nvPr/>
            </p:nvSpPr>
            <p:spPr bwMode="auto">
              <a:xfrm>
                <a:off x="664" y="328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Oval 159"/>
              <p:cNvSpPr>
                <a:spLocks noChangeArrowheads="1"/>
              </p:cNvSpPr>
              <p:nvPr/>
            </p:nvSpPr>
            <p:spPr bwMode="auto">
              <a:xfrm>
                <a:off x="666" y="3289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Oval 160"/>
              <p:cNvSpPr>
                <a:spLocks noChangeArrowheads="1"/>
              </p:cNvSpPr>
              <p:nvPr/>
            </p:nvSpPr>
            <p:spPr bwMode="auto">
              <a:xfrm>
                <a:off x="669" y="328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Oval 161"/>
              <p:cNvSpPr>
                <a:spLocks noChangeArrowheads="1"/>
              </p:cNvSpPr>
              <p:nvPr/>
            </p:nvSpPr>
            <p:spPr bwMode="auto">
              <a:xfrm>
                <a:off x="669" y="328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Oval 162"/>
              <p:cNvSpPr>
                <a:spLocks noChangeArrowheads="1"/>
              </p:cNvSpPr>
              <p:nvPr/>
            </p:nvSpPr>
            <p:spPr bwMode="auto">
              <a:xfrm>
                <a:off x="671" y="328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" name="Oval 163"/>
              <p:cNvSpPr>
                <a:spLocks noChangeArrowheads="1"/>
              </p:cNvSpPr>
              <p:nvPr/>
            </p:nvSpPr>
            <p:spPr bwMode="auto">
              <a:xfrm>
                <a:off x="674" y="328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Oval 164"/>
              <p:cNvSpPr>
                <a:spLocks noChangeArrowheads="1"/>
              </p:cNvSpPr>
              <p:nvPr/>
            </p:nvSpPr>
            <p:spPr bwMode="auto">
              <a:xfrm>
                <a:off x="676" y="328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Oval 165"/>
              <p:cNvSpPr>
                <a:spLocks noChangeArrowheads="1"/>
              </p:cNvSpPr>
              <p:nvPr/>
            </p:nvSpPr>
            <p:spPr bwMode="auto">
              <a:xfrm>
                <a:off x="679" y="328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Oval 166"/>
              <p:cNvSpPr>
                <a:spLocks noChangeArrowheads="1"/>
              </p:cNvSpPr>
              <p:nvPr/>
            </p:nvSpPr>
            <p:spPr bwMode="auto">
              <a:xfrm>
                <a:off x="681" y="328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Oval 167"/>
              <p:cNvSpPr>
                <a:spLocks noChangeArrowheads="1"/>
              </p:cNvSpPr>
              <p:nvPr/>
            </p:nvSpPr>
            <p:spPr bwMode="auto">
              <a:xfrm>
                <a:off x="684" y="328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Oval 168"/>
              <p:cNvSpPr>
                <a:spLocks noChangeArrowheads="1"/>
              </p:cNvSpPr>
              <p:nvPr/>
            </p:nvSpPr>
            <p:spPr bwMode="auto">
              <a:xfrm>
                <a:off x="686" y="328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Oval 169"/>
              <p:cNvSpPr>
                <a:spLocks noChangeArrowheads="1"/>
              </p:cNvSpPr>
              <p:nvPr/>
            </p:nvSpPr>
            <p:spPr bwMode="auto">
              <a:xfrm>
                <a:off x="688" y="328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Oval 170"/>
              <p:cNvSpPr>
                <a:spLocks noChangeArrowheads="1"/>
              </p:cNvSpPr>
              <p:nvPr/>
            </p:nvSpPr>
            <p:spPr bwMode="auto">
              <a:xfrm>
                <a:off x="691" y="328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Oval 171"/>
              <p:cNvSpPr>
                <a:spLocks noChangeArrowheads="1"/>
              </p:cNvSpPr>
              <p:nvPr/>
            </p:nvSpPr>
            <p:spPr bwMode="auto">
              <a:xfrm>
                <a:off x="693" y="328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Oval 172"/>
              <p:cNvSpPr>
                <a:spLocks noChangeArrowheads="1"/>
              </p:cNvSpPr>
              <p:nvPr/>
            </p:nvSpPr>
            <p:spPr bwMode="auto">
              <a:xfrm>
                <a:off x="693" y="3280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Oval 173"/>
              <p:cNvSpPr>
                <a:spLocks noChangeArrowheads="1"/>
              </p:cNvSpPr>
              <p:nvPr/>
            </p:nvSpPr>
            <p:spPr bwMode="auto">
              <a:xfrm>
                <a:off x="696" y="328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Oval 174"/>
              <p:cNvSpPr>
                <a:spLocks noChangeArrowheads="1"/>
              </p:cNvSpPr>
              <p:nvPr/>
            </p:nvSpPr>
            <p:spPr bwMode="auto">
              <a:xfrm>
                <a:off x="698" y="328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Oval 175"/>
              <p:cNvSpPr>
                <a:spLocks noChangeArrowheads="1"/>
              </p:cNvSpPr>
              <p:nvPr/>
            </p:nvSpPr>
            <p:spPr bwMode="auto">
              <a:xfrm>
                <a:off x="701" y="328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Oval 176"/>
              <p:cNvSpPr>
                <a:spLocks noChangeArrowheads="1"/>
              </p:cNvSpPr>
              <p:nvPr/>
            </p:nvSpPr>
            <p:spPr bwMode="auto">
              <a:xfrm>
                <a:off x="703" y="328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Oval 177"/>
              <p:cNvSpPr>
                <a:spLocks noChangeArrowheads="1"/>
              </p:cNvSpPr>
              <p:nvPr/>
            </p:nvSpPr>
            <p:spPr bwMode="auto">
              <a:xfrm>
                <a:off x="706" y="328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Oval 178"/>
              <p:cNvSpPr>
                <a:spLocks noChangeArrowheads="1"/>
              </p:cNvSpPr>
              <p:nvPr/>
            </p:nvSpPr>
            <p:spPr bwMode="auto">
              <a:xfrm>
                <a:off x="708" y="328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Oval 179"/>
              <p:cNvSpPr>
                <a:spLocks noChangeArrowheads="1"/>
              </p:cNvSpPr>
              <p:nvPr/>
            </p:nvSpPr>
            <p:spPr bwMode="auto">
              <a:xfrm>
                <a:off x="710" y="3280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Oval 180"/>
              <p:cNvSpPr>
                <a:spLocks noChangeArrowheads="1"/>
              </p:cNvSpPr>
              <p:nvPr/>
            </p:nvSpPr>
            <p:spPr bwMode="auto">
              <a:xfrm>
                <a:off x="713" y="328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Oval 181"/>
              <p:cNvSpPr>
                <a:spLocks noChangeArrowheads="1"/>
              </p:cNvSpPr>
              <p:nvPr/>
            </p:nvSpPr>
            <p:spPr bwMode="auto">
              <a:xfrm>
                <a:off x="715" y="328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Oval 182"/>
              <p:cNvSpPr>
                <a:spLocks noChangeArrowheads="1"/>
              </p:cNvSpPr>
              <p:nvPr/>
            </p:nvSpPr>
            <p:spPr bwMode="auto">
              <a:xfrm>
                <a:off x="718" y="328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Oval 183"/>
              <p:cNvSpPr>
                <a:spLocks noChangeArrowheads="1"/>
              </p:cNvSpPr>
              <p:nvPr/>
            </p:nvSpPr>
            <p:spPr bwMode="auto">
              <a:xfrm>
                <a:off x="720" y="327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Oval 184"/>
              <p:cNvSpPr>
                <a:spLocks noChangeArrowheads="1"/>
              </p:cNvSpPr>
              <p:nvPr/>
            </p:nvSpPr>
            <p:spPr bwMode="auto">
              <a:xfrm>
                <a:off x="723" y="327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Oval 185"/>
              <p:cNvSpPr>
                <a:spLocks noChangeArrowheads="1"/>
              </p:cNvSpPr>
              <p:nvPr/>
            </p:nvSpPr>
            <p:spPr bwMode="auto">
              <a:xfrm>
                <a:off x="725" y="327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Oval 186"/>
              <p:cNvSpPr>
                <a:spLocks noChangeArrowheads="1"/>
              </p:cNvSpPr>
              <p:nvPr/>
            </p:nvSpPr>
            <p:spPr bwMode="auto">
              <a:xfrm>
                <a:off x="727" y="3276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Oval 187"/>
              <p:cNvSpPr>
                <a:spLocks noChangeArrowheads="1"/>
              </p:cNvSpPr>
              <p:nvPr/>
            </p:nvSpPr>
            <p:spPr bwMode="auto">
              <a:xfrm>
                <a:off x="730" y="327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Oval 188"/>
              <p:cNvSpPr>
                <a:spLocks noChangeArrowheads="1"/>
              </p:cNvSpPr>
              <p:nvPr/>
            </p:nvSpPr>
            <p:spPr bwMode="auto">
              <a:xfrm>
                <a:off x="732" y="3276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Oval 189"/>
              <p:cNvSpPr>
                <a:spLocks noChangeArrowheads="1"/>
              </p:cNvSpPr>
              <p:nvPr/>
            </p:nvSpPr>
            <p:spPr bwMode="auto">
              <a:xfrm>
                <a:off x="735" y="327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Oval 190"/>
              <p:cNvSpPr>
                <a:spLocks noChangeArrowheads="1"/>
              </p:cNvSpPr>
              <p:nvPr/>
            </p:nvSpPr>
            <p:spPr bwMode="auto">
              <a:xfrm>
                <a:off x="737" y="327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Oval 191"/>
              <p:cNvSpPr>
                <a:spLocks noChangeArrowheads="1"/>
              </p:cNvSpPr>
              <p:nvPr/>
            </p:nvSpPr>
            <p:spPr bwMode="auto">
              <a:xfrm>
                <a:off x="740" y="327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Oval 192"/>
              <p:cNvSpPr>
                <a:spLocks noChangeArrowheads="1"/>
              </p:cNvSpPr>
              <p:nvPr/>
            </p:nvSpPr>
            <p:spPr bwMode="auto">
              <a:xfrm>
                <a:off x="742" y="327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Oval 193"/>
              <p:cNvSpPr>
                <a:spLocks noChangeArrowheads="1"/>
              </p:cNvSpPr>
              <p:nvPr/>
            </p:nvSpPr>
            <p:spPr bwMode="auto">
              <a:xfrm>
                <a:off x="745" y="327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Oval 194"/>
              <p:cNvSpPr>
                <a:spLocks noChangeArrowheads="1"/>
              </p:cNvSpPr>
              <p:nvPr/>
            </p:nvSpPr>
            <p:spPr bwMode="auto">
              <a:xfrm>
                <a:off x="747" y="327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Oval 195"/>
              <p:cNvSpPr>
                <a:spLocks noChangeArrowheads="1"/>
              </p:cNvSpPr>
              <p:nvPr/>
            </p:nvSpPr>
            <p:spPr bwMode="auto">
              <a:xfrm>
                <a:off x="747" y="327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Oval 196"/>
              <p:cNvSpPr>
                <a:spLocks noChangeArrowheads="1"/>
              </p:cNvSpPr>
              <p:nvPr/>
            </p:nvSpPr>
            <p:spPr bwMode="auto">
              <a:xfrm>
                <a:off x="749" y="3272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Oval 197"/>
              <p:cNvSpPr>
                <a:spLocks noChangeArrowheads="1"/>
              </p:cNvSpPr>
              <p:nvPr/>
            </p:nvSpPr>
            <p:spPr bwMode="auto">
              <a:xfrm>
                <a:off x="752" y="327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Oval 198"/>
              <p:cNvSpPr>
                <a:spLocks noChangeArrowheads="1"/>
              </p:cNvSpPr>
              <p:nvPr/>
            </p:nvSpPr>
            <p:spPr bwMode="auto">
              <a:xfrm>
                <a:off x="754" y="3272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Oval 199"/>
              <p:cNvSpPr>
                <a:spLocks noChangeArrowheads="1"/>
              </p:cNvSpPr>
              <p:nvPr/>
            </p:nvSpPr>
            <p:spPr bwMode="auto">
              <a:xfrm>
                <a:off x="757" y="327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Oval 200"/>
              <p:cNvSpPr>
                <a:spLocks noChangeArrowheads="1"/>
              </p:cNvSpPr>
              <p:nvPr/>
            </p:nvSpPr>
            <p:spPr bwMode="auto">
              <a:xfrm>
                <a:off x="759" y="327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Oval 201"/>
              <p:cNvSpPr>
                <a:spLocks noChangeArrowheads="1"/>
              </p:cNvSpPr>
              <p:nvPr/>
            </p:nvSpPr>
            <p:spPr bwMode="auto">
              <a:xfrm>
                <a:off x="762" y="327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Oval 202"/>
              <p:cNvSpPr>
                <a:spLocks noChangeArrowheads="1"/>
              </p:cNvSpPr>
              <p:nvPr/>
            </p:nvSpPr>
            <p:spPr bwMode="auto">
              <a:xfrm>
                <a:off x="764" y="327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Oval 203"/>
              <p:cNvSpPr>
                <a:spLocks noChangeArrowheads="1"/>
              </p:cNvSpPr>
              <p:nvPr/>
            </p:nvSpPr>
            <p:spPr bwMode="auto">
              <a:xfrm>
                <a:off x="767" y="327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Oval 204"/>
              <p:cNvSpPr>
                <a:spLocks noChangeArrowheads="1"/>
              </p:cNvSpPr>
              <p:nvPr/>
            </p:nvSpPr>
            <p:spPr bwMode="auto">
              <a:xfrm>
                <a:off x="769" y="326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Oval 205"/>
              <p:cNvSpPr>
                <a:spLocks noChangeArrowheads="1"/>
              </p:cNvSpPr>
              <p:nvPr/>
            </p:nvSpPr>
            <p:spPr bwMode="auto">
              <a:xfrm>
                <a:off x="771" y="3268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407"/>
            <p:cNvGrpSpPr>
              <a:grpSpLocks/>
            </p:cNvGrpSpPr>
            <p:nvPr/>
          </p:nvGrpSpPr>
          <p:grpSpPr bwMode="auto">
            <a:xfrm>
              <a:off x="774" y="3089"/>
              <a:ext cx="395" cy="200"/>
              <a:chOff x="774" y="3089"/>
              <a:chExt cx="395" cy="200"/>
            </a:xfrm>
          </p:grpSpPr>
          <p:sp>
            <p:nvSpPr>
              <p:cNvPr id="872" name="Oval 207"/>
              <p:cNvSpPr>
                <a:spLocks noChangeArrowheads="1"/>
              </p:cNvSpPr>
              <p:nvPr/>
            </p:nvSpPr>
            <p:spPr bwMode="auto">
              <a:xfrm>
                <a:off x="774" y="326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Oval 208"/>
              <p:cNvSpPr>
                <a:spLocks noChangeArrowheads="1"/>
              </p:cNvSpPr>
              <p:nvPr/>
            </p:nvSpPr>
            <p:spPr bwMode="auto">
              <a:xfrm>
                <a:off x="776" y="3268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Oval 209"/>
              <p:cNvSpPr>
                <a:spLocks noChangeArrowheads="1"/>
              </p:cNvSpPr>
              <p:nvPr/>
            </p:nvSpPr>
            <p:spPr bwMode="auto">
              <a:xfrm>
                <a:off x="779" y="326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Oval 210"/>
              <p:cNvSpPr>
                <a:spLocks noChangeArrowheads="1"/>
              </p:cNvSpPr>
              <p:nvPr/>
            </p:nvSpPr>
            <p:spPr bwMode="auto">
              <a:xfrm>
                <a:off x="781" y="326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Oval 211"/>
              <p:cNvSpPr>
                <a:spLocks noChangeArrowheads="1"/>
              </p:cNvSpPr>
              <p:nvPr/>
            </p:nvSpPr>
            <p:spPr bwMode="auto">
              <a:xfrm>
                <a:off x="784" y="326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Oval 212"/>
              <p:cNvSpPr>
                <a:spLocks noChangeArrowheads="1"/>
              </p:cNvSpPr>
              <p:nvPr/>
            </p:nvSpPr>
            <p:spPr bwMode="auto">
              <a:xfrm>
                <a:off x="786" y="326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Oval 213"/>
              <p:cNvSpPr>
                <a:spLocks noChangeArrowheads="1"/>
              </p:cNvSpPr>
              <p:nvPr/>
            </p:nvSpPr>
            <p:spPr bwMode="auto">
              <a:xfrm>
                <a:off x="789" y="326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Oval 214"/>
              <p:cNvSpPr>
                <a:spLocks noChangeArrowheads="1"/>
              </p:cNvSpPr>
              <p:nvPr/>
            </p:nvSpPr>
            <p:spPr bwMode="auto">
              <a:xfrm>
                <a:off x="791" y="326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Oval 215"/>
              <p:cNvSpPr>
                <a:spLocks noChangeArrowheads="1"/>
              </p:cNvSpPr>
              <p:nvPr/>
            </p:nvSpPr>
            <p:spPr bwMode="auto">
              <a:xfrm>
                <a:off x="791" y="326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Oval 216"/>
              <p:cNvSpPr>
                <a:spLocks noChangeArrowheads="1"/>
              </p:cNvSpPr>
              <p:nvPr/>
            </p:nvSpPr>
            <p:spPr bwMode="auto">
              <a:xfrm>
                <a:off x="793" y="3264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Oval 217"/>
              <p:cNvSpPr>
                <a:spLocks noChangeArrowheads="1"/>
              </p:cNvSpPr>
              <p:nvPr/>
            </p:nvSpPr>
            <p:spPr bwMode="auto">
              <a:xfrm>
                <a:off x="796" y="326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Oval 218"/>
              <p:cNvSpPr>
                <a:spLocks noChangeArrowheads="1"/>
              </p:cNvSpPr>
              <p:nvPr/>
            </p:nvSpPr>
            <p:spPr bwMode="auto">
              <a:xfrm>
                <a:off x="798" y="3264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Oval 219"/>
              <p:cNvSpPr>
                <a:spLocks noChangeArrowheads="1"/>
              </p:cNvSpPr>
              <p:nvPr/>
            </p:nvSpPr>
            <p:spPr bwMode="auto">
              <a:xfrm>
                <a:off x="801" y="326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Oval 220"/>
              <p:cNvSpPr>
                <a:spLocks noChangeArrowheads="1"/>
              </p:cNvSpPr>
              <p:nvPr/>
            </p:nvSpPr>
            <p:spPr bwMode="auto">
              <a:xfrm>
                <a:off x="803" y="326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Oval 221"/>
              <p:cNvSpPr>
                <a:spLocks noChangeArrowheads="1"/>
              </p:cNvSpPr>
              <p:nvPr/>
            </p:nvSpPr>
            <p:spPr bwMode="auto">
              <a:xfrm>
                <a:off x="806" y="326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Oval 222"/>
              <p:cNvSpPr>
                <a:spLocks noChangeArrowheads="1"/>
              </p:cNvSpPr>
              <p:nvPr/>
            </p:nvSpPr>
            <p:spPr bwMode="auto">
              <a:xfrm>
                <a:off x="808" y="326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Oval 223"/>
              <p:cNvSpPr>
                <a:spLocks noChangeArrowheads="1"/>
              </p:cNvSpPr>
              <p:nvPr/>
            </p:nvSpPr>
            <p:spPr bwMode="auto">
              <a:xfrm>
                <a:off x="811" y="326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Oval 224"/>
              <p:cNvSpPr>
                <a:spLocks noChangeArrowheads="1"/>
              </p:cNvSpPr>
              <p:nvPr/>
            </p:nvSpPr>
            <p:spPr bwMode="auto">
              <a:xfrm>
                <a:off x="813" y="326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Oval 225"/>
              <p:cNvSpPr>
                <a:spLocks noChangeArrowheads="1"/>
              </p:cNvSpPr>
              <p:nvPr/>
            </p:nvSpPr>
            <p:spPr bwMode="auto">
              <a:xfrm>
                <a:off x="813" y="326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" name="Oval 226"/>
              <p:cNvSpPr>
                <a:spLocks noChangeArrowheads="1"/>
              </p:cNvSpPr>
              <p:nvPr/>
            </p:nvSpPr>
            <p:spPr bwMode="auto">
              <a:xfrm>
                <a:off x="815" y="3260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Oval 227"/>
              <p:cNvSpPr>
                <a:spLocks noChangeArrowheads="1"/>
              </p:cNvSpPr>
              <p:nvPr/>
            </p:nvSpPr>
            <p:spPr bwMode="auto">
              <a:xfrm>
                <a:off x="818" y="326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" name="Oval 228"/>
              <p:cNvSpPr>
                <a:spLocks noChangeArrowheads="1"/>
              </p:cNvSpPr>
              <p:nvPr/>
            </p:nvSpPr>
            <p:spPr bwMode="auto">
              <a:xfrm>
                <a:off x="820" y="326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Oval 229"/>
              <p:cNvSpPr>
                <a:spLocks noChangeArrowheads="1"/>
              </p:cNvSpPr>
              <p:nvPr/>
            </p:nvSpPr>
            <p:spPr bwMode="auto">
              <a:xfrm>
                <a:off x="823" y="326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Oval 230"/>
              <p:cNvSpPr>
                <a:spLocks noChangeArrowheads="1"/>
              </p:cNvSpPr>
              <p:nvPr/>
            </p:nvSpPr>
            <p:spPr bwMode="auto">
              <a:xfrm>
                <a:off x="825" y="326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" name="Oval 231"/>
              <p:cNvSpPr>
                <a:spLocks noChangeArrowheads="1"/>
              </p:cNvSpPr>
              <p:nvPr/>
            </p:nvSpPr>
            <p:spPr bwMode="auto">
              <a:xfrm>
                <a:off x="828" y="326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Oval 232"/>
              <p:cNvSpPr>
                <a:spLocks noChangeArrowheads="1"/>
              </p:cNvSpPr>
              <p:nvPr/>
            </p:nvSpPr>
            <p:spPr bwMode="auto">
              <a:xfrm>
                <a:off x="828" y="325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" name="Oval 233"/>
              <p:cNvSpPr>
                <a:spLocks noChangeArrowheads="1"/>
              </p:cNvSpPr>
              <p:nvPr/>
            </p:nvSpPr>
            <p:spPr bwMode="auto">
              <a:xfrm>
                <a:off x="830" y="325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Oval 234"/>
              <p:cNvSpPr>
                <a:spLocks noChangeArrowheads="1"/>
              </p:cNvSpPr>
              <p:nvPr/>
            </p:nvSpPr>
            <p:spPr bwMode="auto">
              <a:xfrm>
                <a:off x="832" y="3255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" name="Oval 235"/>
              <p:cNvSpPr>
                <a:spLocks noChangeArrowheads="1"/>
              </p:cNvSpPr>
              <p:nvPr/>
            </p:nvSpPr>
            <p:spPr bwMode="auto">
              <a:xfrm>
                <a:off x="835" y="325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" name="Oval 236"/>
              <p:cNvSpPr>
                <a:spLocks noChangeArrowheads="1"/>
              </p:cNvSpPr>
              <p:nvPr/>
            </p:nvSpPr>
            <p:spPr bwMode="auto">
              <a:xfrm>
                <a:off x="837" y="3255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Oval 237"/>
              <p:cNvSpPr>
                <a:spLocks noChangeArrowheads="1"/>
              </p:cNvSpPr>
              <p:nvPr/>
            </p:nvSpPr>
            <p:spPr bwMode="auto">
              <a:xfrm>
                <a:off x="840" y="325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Oval 238"/>
              <p:cNvSpPr>
                <a:spLocks noChangeArrowheads="1"/>
              </p:cNvSpPr>
              <p:nvPr/>
            </p:nvSpPr>
            <p:spPr bwMode="auto">
              <a:xfrm>
                <a:off x="842" y="325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Oval 239"/>
              <p:cNvSpPr>
                <a:spLocks noChangeArrowheads="1"/>
              </p:cNvSpPr>
              <p:nvPr/>
            </p:nvSpPr>
            <p:spPr bwMode="auto">
              <a:xfrm>
                <a:off x="842" y="325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Oval 240"/>
              <p:cNvSpPr>
                <a:spLocks noChangeArrowheads="1"/>
              </p:cNvSpPr>
              <p:nvPr/>
            </p:nvSpPr>
            <p:spPr bwMode="auto">
              <a:xfrm>
                <a:off x="845" y="325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Oval 241"/>
              <p:cNvSpPr>
                <a:spLocks noChangeArrowheads="1"/>
              </p:cNvSpPr>
              <p:nvPr/>
            </p:nvSpPr>
            <p:spPr bwMode="auto">
              <a:xfrm>
                <a:off x="847" y="325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Oval 242"/>
              <p:cNvSpPr>
                <a:spLocks noChangeArrowheads="1"/>
              </p:cNvSpPr>
              <p:nvPr/>
            </p:nvSpPr>
            <p:spPr bwMode="auto">
              <a:xfrm>
                <a:off x="850" y="325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Oval 243"/>
              <p:cNvSpPr>
                <a:spLocks noChangeArrowheads="1"/>
              </p:cNvSpPr>
              <p:nvPr/>
            </p:nvSpPr>
            <p:spPr bwMode="auto">
              <a:xfrm>
                <a:off x="852" y="325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Oval 244"/>
              <p:cNvSpPr>
                <a:spLocks noChangeArrowheads="1"/>
              </p:cNvSpPr>
              <p:nvPr/>
            </p:nvSpPr>
            <p:spPr bwMode="auto">
              <a:xfrm>
                <a:off x="854" y="3251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Oval 245"/>
              <p:cNvSpPr>
                <a:spLocks noChangeArrowheads="1"/>
              </p:cNvSpPr>
              <p:nvPr/>
            </p:nvSpPr>
            <p:spPr bwMode="auto">
              <a:xfrm>
                <a:off x="857" y="325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Oval 246"/>
              <p:cNvSpPr>
                <a:spLocks noChangeArrowheads="1"/>
              </p:cNvSpPr>
              <p:nvPr/>
            </p:nvSpPr>
            <p:spPr bwMode="auto">
              <a:xfrm>
                <a:off x="857" y="324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Oval 247"/>
              <p:cNvSpPr>
                <a:spLocks noChangeArrowheads="1"/>
              </p:cNvSpPr>
              <p:nvPr/>
            </p:nvSpPr>
            <p:spPr bwMode="auto">
              <a:xfrm>
                <a:off x="859" y="3247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Oval 248"/>
              <p:cNvSpPr>
                <a:spLocks noChangeArrowheads="1"/>
              </p:cNvSpPr>
              <p:nvPr/>
            </p:nvSpPr>
            <p:spPr bwMode="auto">
              <a:xfrm>
                <a:off x="862" y="324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Oval 249"/>
              <p:cNvSpPr>
                <a:spLocks noChangeArrowheads="1"/>
              </p:cNvSpPr>
              <p:nvPr/>
            </p:nvSpPr>
            <p:spPr bwMode="auto">
              <a:xfrm>
                <a:off x="864" y="324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" name="Oval 250"/>
              <p:cNvSpPr>
                <a:spLocks noChangeArrowheads="1"/>
              </p:cNvSpPr>
              <p:nvPr/>
            </p:nvSpPr>
            <p:spPr bwMode="auto">
              <a:xfrm>
                <a:off x="867" y="324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" name="Oval 251"/>
              <p:cNvSpPr>
                <a:spLocks noChangeArrowheads="1"/>
              </p:cNvSpPr>
              <p:nvPr/>
            </p:nvSpPr>
            <p:spPr bwMode="auto">
              <a:xfrm>
                <a:off x="867" y="324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" name="Oval 252"/>
              <p:cNvSpPr>
                <a:spLocks noChangeArrowheads="1"/>
              </p:cNvSpPr>
              <p:nvPr/>
            </p:nvSpPr>
            <p:spPr bwMode="auto">
              <a:xfrm>
                <a:off x="869" y="324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Oval 253"/>
              <p:cNvSpPr>
                <a:spLocks noChangeArrowheads="1"/>
              </p:cNvSpPr>
              <p:nvPr/>
            </p:nvSpPr>
            <p:spPr bwMode="auto">
              <a:xfrm>
                <a:off x="872" y="324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Oval 254"/>
              <p:cNvSpPr>
                <a:spLocks noChangeArrowheads="1"/>
              </p:cNvSpPr>
              <p:nvPr/>
            </p:nvSpPr>
            <p:spPr bwMode="auto">
              <a:xfrm>
                <a:off x="874" y="324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0" name="Oval 255"/>
              <p:cNvSpPr>
                <a:spLocks noChangeArrowheads="1"/>
              </p:cNvSpPr>
              <p:nvPr/>
            </p:nvSpPr>
            <p:spPr bwMode="auto">
              <a:xfrm>
                <a:off x="876" y="3243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Oval 256"/>
              <p:cNvSpPr>
                <a:spLocks noChangeArrowheads="1"/>
              </p:cNvSpPr>
              <p:nvPr/>
            </p:nvSpPr>
            <p:spPr bwMode="auto">
              <a:xfrm>
                <a:off x="876" y="3239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Oval 257"/>
              <p:cNvSpPr>
                <a:spLocks noChangeArrowheads="1"/>
              </p:cNvSpPr>
              <p:nvPr/>
            </p:nvSpPr>
            <p:spPr bwMode="auto">
              <a:xfrm>
                <a:off x="879" y="323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Oval 258"/>
              <p:cNvSpPr>
                <a:spLocks noChangeArrowheads="1"/>
              </p:cNvSpPr>
              <p:nvPr/>
            </p:nvSpPr>
            <p:spPr bwMode="auto">
              <a:xfrm>
                <a:off x="881" y="3239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Oval 259"/>
              <p:cNvSpPr>
                <a:spLocks noChangeArrowheads="1"/>
              </p:cNvSpPr>
              <p:nvPr/>
            </p:nvSpPr>
            <p:spPr bwMode="auto">
              <a:xfrm>
                <a:off x="884" y="323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" name="Oval 260"/>
              <p:cNvSpPr>
                <a:spLocks noChangeArrowheads="1"/>
              </p:cNvSpPr>
              <p:nvPr/>
            </p:nvSpPr>
            <p:spPr bwMode="auto">
              <a:xfrm>
                <a:off x="886" y="323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Oval 261"/>
              <p:cNvSpPr>
                <a:spLocks noChangeArrowheads="1"/>
              </p:cNvSpPr>
              <p:nvPr/>
            </p:nvSpPr>
            <p:spPr bwMode="auto">
              <a:xfrm>
                <a:off x="886" y="323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Oval 262"/>
              <p:cNvSpPr>
                <a:spLocks noChangeArrowheads="1"/>
              </p:cNvSpPr>
              <p:nvPr/>
            </p:nvSpPr>
            <p:spPr bwMode="auto">
              <a:xfrm>
                <a:off x="889" y="323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Oval 263"/>
              <p:cNvSpPr>
                <a:spLocks noChangeArrowheads="1"/>
              </p:cNvSpPr>
              <p:nvPr/>
            </p:nvSpPr>
            <p:spPr bwMode="auto">
              <a:xfrm>
                <a:off x="891" y="323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Oval 264"/>
              <p:cNvSpPr>
                <a:spLocks noChangeArrowheads="1"/>
              </p:cNvSpPr>
              <p:nvPr/>
            </p:nvSpPr>
            <p:spPr bwMode="auto">
              <a:xfrm>
                <a:off x="894" y="323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Oval 265"/>
              <p:cNvSpPr>
                <a:spLocks noChangeArrowheads="1"/>
              </p:cNvSpPr>
              <p:nvPr/>
            </p:nvSpPr>
            <p:spPr bwMode="auto">
              <a:xfrm>
                <a:off x="896" y="323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Oval 266"/>
              <p:cNvSpPr>
                <a:spLocks noChangeArrowheads="1"/>
              </p:cNvSpPr>
              <p:nvPr/>
            </p:nvSpPr>
            <p:spPr bwMode="auto">
              <a:xfrm>
                <a:off x="898" y="3235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Oval 267"/>
              <p:cNvSpPr>
                <a:spLocks noChangeArrowheads="1"/>
              </p:cNvSpPr>
              <p:nvPr/>
            </p:nvSpPr>
            <p:spPr bwMode="auto">
              <a:xfrm>
                <a:off x="898" y="3230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Oval 268"/>
              <p:cNvSpPr>
                <a:spLocks noChangeArrowheads="1"/>
              </p:cNvSpPr>
              <p:nvPr/>
            </p:nvSpPr>
            <p:spPr bwMode="auto">
              <a:xfrm>
                <a:off x="901" y="323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Oval 269"/>
              <p:cNvSpPr>
                <a:spLocks noChangeArrowheads="1"/>
              </p:cNvSpPr>
              <p:nvPr/>
            </p:nvSpPr>
            <p:spPr bwMode="auto">
              <a:xfrm>
                <a:off x="903" y="323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Oval 270"/>
              <p:cNvSpPr>
                <a:spLocks noChangeArrowheads="1"/>
              </p:cNvSpPr>
              <p:nvPr/>
            </p:nvSpPr>
            <p:spPr bwMode="auto">
              <a:xfrm>
                <a:off x="906" y="323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Oval 271"/>
              <p:cNvSpPr>
                <a:spLocks noChangeArrowheads="1"/>
              </p:cNvSpPr>
              <p:nvPr/>
            </p:nvSpPr>
            <p:spPr bwMode="auto">
              <a:xfrm>
                <a:off x="908" y="323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Oval 272"/>
              <p:cNvSpPr>
                <a:spLocks noChangeArrowheads="1"/>
              </p:cNvSpPr>
              <p:nvPr/>
            </p:nvSpPr>
            <p:spPr bwMode="auto">
              <a:xfrm>
                <a:off x="911" y="323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8" name="Oval 273"/>
              <p:cNvSpPr>
                <a:spLocks noChangeArrowheads="1"/>
              </p:cNvSpPr>
              <p:nvPr/>
            </p:nvSpPr>
            <p:spPr bwMode="auto">
              <a:xfrm>
                <a:off x="911" y="322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9" name="Oval 274"/>
              <p:cNvSpPr>
                <a:spLocks noChangeArrowheads="1"/>
              </p:cNvSpPr>
              <p:nvPr/>
            </p:nvSpPr>
            <p:spPr bwMode="auto">
              <a:xfrm>
                <a:off x="913" y="322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Oval 275"/>
              <p:cNvSpPr>
                <a:spLocks noChangeArrowheads="1"/>
              </p:cNvSpPr>
              <p:nvPr/>
            </p:nvSpPr>
            <p:spPr bwMode="auto">
              <a:xfrm>
                <a:off x="915" y="3226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Oval 276"/>
              <p:cNvSpPr>
                <a:spLocks noChangeArrowheads="1"/>
              </p:cNvSpPr>
              <p:nvPr/>
            </p:nvSpPr>
            <p:spPr bwMode="auto">
              <a:xfrm>
                <a:off x="918" y="322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Oval 277"/>
              <p:cNvSpPr>
                <a:spLocks noChangeArrowheads="1"/>
              </p:cNvSpPr>
              <p:nvPr/>
            </p:nvSpPr>
            <p:spPr bwMode="auto">
              <a:xfrm>
                <a:off x="920" y="3226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Oval 278"/>
              <p:cNvSpPr>
                <a:spLocks noChangeArrowheads="1"/>
              </p:cNvSpPr>
              <p:nvPr/>
            </p:nvSpPr>
            <p:spPr bwMode="auto">
              <a:xfrm>
                <a:off x="923" y="322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Oval 279"/>
              <p:cNvSpPr>
                <a:spLocks noChangeArrowheads="1"/>
              </p:cNvSpPr>
              <p:nvPr/>
            </p:nvSpPr>
            <p:spPr bwMode="auto">
              <a:xfrm>
                <a:off x="923" y="322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Oval 280"/>
              <p:cNvSpPr>
                <a:spLocks noChangeArrowheads="1"/>
              </p:cNvSpPr>
              <p:nvPr/>
            </p:nvSpPr>
            <p:spPr bwMode="auto">
              <a:xfrm>
                <a:off x="925" y="322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Oval 281"/>
              <p:cNvSpPr>
                <a:spLocks noChangeArrowheads="1"/>
              </p:cNvSpPr>
              <p:nvPr/>
            </p:nvSpPr>
            <p:spPr bwMode="auto">
              <a:xfrm>
                <a:off x="928" y="322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Oval 282"/>
              <p:cNvSpPr>
                <a:spLocks noChangeArrowheads="1"/>
              </p:cNvSpPr>
              <p:nvPr/>
            </p:nvSpPr>
            <p:spPr bwMode="auto">
              <a:xfrm>
                <a:off x="930" y="322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Oval 283"/>
              <p:cNvSpPr>
                <a:spLocks noChangeArrowheads="1"/>
              </p:cNvSpPr>
              <p:nvPr/>
            </p:nvSpPr>
            <p:spPr bwMode="auto">
              <a:xfrm>
                <a:off x="933" y="322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Oval 284"/>
              <p:cNvSpPr>
                <a:spLocks noChangeArrowheads="1"/>
              </p:cNvSpPr>
              <p:nvPr/>
            </p:nvSpPr>
            <p:spPr bwMode="auto">
              <a:xfrm>
                <a:off x="933" y="321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Oval 285"/>
              <p:cNvSpPr>
                <a:spLocks noChangeArrowheads="1"/>
              </p:cNvSpPr>
              <p:nvPr/>
            </p:nvSpPr>
            <p:spPr bwMode="auto">
              <a:xfrm>
                <a:off x="935" y="321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Oval 286"/>
              <p:cNvSpPr>
                <a:spLocks noChangeArrowheads="1"/>
              </p:cNvSpPr>
              <p:nvPr/>
            </p:nvSpPr>
            <p:spPr bwMode="auto">
              <a:xfrm>
                <a:off x="937" y="3218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Oval 287"/>
              <p:cNvSpPr>
                <a:spLocks noChangeArrowheads="1"/>
              </p:cNvSpPr>
              <p:nvPr/>
            </p:nvSpPr>
            <p:spPr bwMode="auto">
              <a:xfrm>
                <a:off x="940" y="321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Oval 288"/>
              <p:cNvSpPr>
                <a:spLocks noChangeArrowheads="1"/>
              </p:cNvSpPr>
              <p:nvPr/>
            </p:nvSpPr>
            <p:spPr bwMode="auto">
              <a:xfrm>
                <a:off x="942" y="3218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Oval 289"/>
              <p:cNvSpPr>
                <a:spLocks noChangeArrowheads="1"/>
              </p:cNvSpPr>
              <p:nvPr/>
            </p:nvSpPr>
            <p:spPr bwMode="auto">
              <a:xfrm>
                <a:off x="942" y="321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Oval 290"/>
              <p:cNvSpPr>
                <a:spLocks noChangeArrowheads="1"/>
              </p:cNvSpPr>
              <p:nvPr/>
            </p:nvSpPr>
            <p:spPr bwMode="auto">
              <a:xfrm>
                <a:off x="945" y="321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Oval 291"/>
              <p:cNvSpPr>
                <a:spLocks noChangeArrowheads="1"/>
              </p:cNvSpPr>
              <p:nvPr/>
            </p:nvSpPr>
            <p:spPr bwMode="auto">
              <a:xfrm>
                <a:off x="947" y="321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Oval 292"/>
              <p:cNvSpPr>
                <a:spLocks noChangeArrowheads="1"/>
              </p:cNvSpPr>
              <p:nvPr/>
            </p:nvSpPr>
            <p:spPr bwMode="auto">
              <a:xfrm>
                <a:off x="950" y="321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Oval 293"/>
              <p:cNvSpPr>
                <a:spLocks noChangeArrowheads="1"/>
              </p:cNvSpPr>
              <p:nvPr/>
            </p:nvSpPr>
            <p:spPr bwMode="auto">
              <a:xfrm>
                <a:off x="952" y="321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Oval 294"/>
              <p:cNvSpPr>
                <a:spLocks noChangeArrowheads="1"/>
              </p:cNvSpPr>
              <p:nvPr/>
            </p:nvSpPr>
            <p:spPr bwMode="auto">
              <a:xfrm>
                <a:off x="952" y="321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Oval 295"/>
              <p:cNvSpPr>
                <a:spLocks noChangeArrowheads="1"/>
              </p:cNvSpPr>
              <p:nvPr/>
            </p:nvSpPr>
            <p:spPr bwMode="auto">
              <a:xfrm>
                <a:off x="955" y="321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Oval 296"/>
              <p:cNvSpPr>
                <a:spLocks noChangeArrowheads="1"/>
              </p:cNvSpPr>
              <p:nvPr/>
            </p:nvSpPr>
            <p:spPr bwMode="auto">
              <a:xfrm>
                <a:off x="957" y="321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" name="Oval 297"/>
              <p:cNvSpPr>
                <a:spLocks noChangeArrowheads="1"/>
              </p:cNvSpPr>
              <p:nvPr/>
            </p:nvSpPr>
            <p:spPr bwMode="auto">
              <a:xfrm>
                <a:off x="959" y="3210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" name="Oval 298"/>
              <p:cNvSpPr>
                <a:spLocks noChangeArrowheads="1"/>
              </p:cNvSpPr>
              <p:nvPr/>
            </p:nvSpPr>
            <p:spPr bwMode="auto">
              <a:xfrm>
                <a:off x="962" y="321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" name="Oval 299"/>
              <p:cNvSpPr>
                <a:spLocks noChangeArrowheads="1"/>
              </p:cNvSpPr>
              <p:nvPr/>
            </p:nvSpPr>
            <p:spPr bwMode="auto">
              <a:xfrm>
                <a:off x="964" y="3210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" name="Oval 300"/>
              <p:cNvSpPr>
                <a:spLocks noChangeArrowheads="1"/>
              </p:cNvSpPr>
              <p:nvPr/>
            </p:nvSpPr>
            <p:spPr bwMode="auto">
              <a:xfrm>
                <a:off x="964" y="3206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Oval 301"/>
              <p:cNvSpPr>
                <a:spLocks noChangeArrowheads="1"/>
              </p:cNvSpPr>
              <p:nvPr/>
            </p:nvSpPr>
            <p:spPr bwMode="auto">
              <a:xfrm>
                <a:off x="967" y="320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" name="Oval 302"/>
              <p:cNvSpPr>
                <a:spLocks noChangeArrowheads="1"/>
              </p:cNvSpPr>
              <p:nvPr/>
            </p:nvSpPr>
            <p:spPr bwMode="auto">
              <a:xfrm>
                <a:off x="969" y="320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" name="Oval 303"/>
              <p:cNvSpPr>
                <a:spLocks noChangeArrowheads="1"/>
              </p:cNvSpPr>
              <p:nvPr/>
            </p:nvSpPr>
            <p:spPr bwMode="auto">
              <a:xfrm>
                <a:off x="972" y="320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Oval 304"/>
              <p:cNvSpPr>
                <a:spLocks noChangeArrowheads="1"/>
              </p:cNvSpPr>
              <p:nvPr/>
            </p:nvSpPr>
            <p:spPr bwMode="auto">
              <a:xfrm>
                <a:off x="974" y="320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Oval 305"/>
              <p:cNvSpPr>
                <a:spLocks noChangeArrowheads="1"/>
              </p:cNvSpPr>
              <p:nvPr/>
            </p:nvSpPr>
            <p:spPr bwMode="auto">
              <a:xfrm>
                <a:off x="974" y="320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Oval 306"/>
              <p:cNvSpPr>
                <a:spLocks noChangeArrowheads="1"/>
              </p:cNvSpPr>
              <p:nvPr/>
            </p:nvSpPr>
            <p:spPr bwMode="auto">
              <a:xfrm>
                <a:off x="977" y="320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Oval 307"/>
              <p:cNvSpPr>
                <a:spLocks noChangeArrowheads="1"/>
              </p:cNvSpPr>
              <p:nvPr/>
            </p:nvSpPr>
            <p:spPr bwMode="auto">
              <a:xfrm>
                <a:off x="979" y="320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" name="Oval 308"/>
              <p:cNvSpPr>
                <a:spLocks noChangeArrowheads="1"/>
              </p:cNvSpPr>
              <p:nvPr/>
            </p:nvSpPr>
            <p:spPr bwMode="auto">
              <a:xfrm>
                <a:off x="981" y="3201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4" name="Oval 309"/>
              <p:cNvSpPr>
                <a:spLocks noChangeArrowheads="1"/>
              </p:cNvSpPr>
              <p:nvPr/>
            </p:nvSpPr>
            <p:spPr bwMode="auto">
              <a:xfrm>
                <a:off x="981" y="3197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5" name="Oval 310"/>
              <p:cNvSpPr>
                <a:spLocks noChangeArrowheads="1"/>
              </p:cNvSpPr>
              <p:nvPr/>
            </p:nvSpPr>
            <p:spPr bwMode="auto">
              <a:xfrm>
                <a:off x="984" y="319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6" name="Oval 311"/>
              <p:cNvSpPr>
                <a:spLocks noChangeArrowheads="1"/>
              </p:cNvSpPr>
              <p:nvPr/>
            </p:nvSpPr>
            <p:spPr bwMode="auto">
              <a:xfrm>
                <a:off x="986" y="319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7" name="Oval 312"/>
              <p:cNvSpPr>
                <a:spLocks noChangeArrowheads="1"/>
              </p:cNvSpPr>
              <p:nvPr/>
            </p:nvSpPr>
            <p:spPr bwMode="auto">
              <a:xfrm>
                <a:off x="989" y="319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" name="Oval 313"/>
              <p:cNvSpPr>
                <a:spLocks noChangeArrowheads="1"/>
              </p:cNvSpPr>
              <p:nvPr/>
            </p:nvSpPr>
            <p:spPr bwMode="auto">
              <a:xfrm>
                <a:off x="991" y="319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" name="Oval 314"/>
              <p:cNvSpPr>
                <a:spLocks noChangeArrowheads="1"/>
              </p:cNvSpPr>
              <p:nvPr/>
            </p:nvSpPr>
            <p:spPr bwMode="auto">
              <a:xfrm>
                <a:off x="991" y="319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" name="Oval 315"/>
              <p:cNvSpPr>
                <a:spLocks noChangeArrowheads="1"/>
              </p:cNvSpPr>
              <p:nvPr/>
            </p:nvSpPr>
            <p:spPr bwMode="auto">
              <a:xfrm>
                <a:off x="994" y="319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" name="Oval 316"/>
              <p:cNvSpPr>
                <a:spLocks noChangeArrowheads="1"/>
              </p:cNvSpPr>
              <p:nvPr/>
            </p:nvSpPr>
            <p:spPr bwMode="auto">
              <a:xfrm>
                <a:off x="996" y="319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" name="Oval 317"/>
              <p:cNvSpPr>
                <a:spLocks noChangeArrowheads="1"/>
              </p:cNvSpPr>
              <p:nvPr/>
            </p:nvSpPr>
            <p:spPr bwMode="auto">
              <a:xfrm>
                <a:off x="998" y="3193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" name="Oval 318"/>
              <p:cNvSpPr>
                <a:spLocks noChangeArrowheads="1"/>
              </p:cNvSpPr>
              <p:nvPr/>
            </p:nvSpPr>
            <p:spPr bwMode="auto">
              <a:xfrm>
                <a:off x="998" y="3189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" name="Oval 319"/>
              <p:cNvSpPr>
                <a:spLocks noChangeArrowheads="1"/>
              </p:cNvSpPr>
              <p:nvPr/>
            </p:nvSpPr>
            <p:spPr bwMode="auto">
              <a:xfrm>
                <a:off x="1001" y="318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" name="Oval 320"/>
              <p:cNvSpPr>
                <a:spLocks noChangeArrowheads="1"/>
              </p:cNvSpPr>
              <p:nvPr/>
            </p:nvSpPr>
            <p:spPr bwMode="auto">
              <a:xfrm>
                <a:off x="1003" y="3189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" name="Oval 321"/>
              <p:cNvSpPr>
                <a:spLocks noChangeArrowheads="1"/>
              </p:cNvSpPr>
              <p:nvPr/>
            </p:nvSpPr>
            <p:spPr bwMode="auto">
              <a:xfrm>
                <a:off x="1003" y="3185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" name="Oval 322"/>
              <p:cNvSpPr>
                <a:spLocks noChangeArrowheads="1"/>
              </p:cNvSpPr>
              <p:nvPr/>
            </p:nvSpPr>
            <p:spPr bwMode="auto">
              <a:xfrm>
                <a:off x="1006" y="318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" name="Oval 323"/>
              <p:cNvSpPr>
                <a:spLocks noChangeArrowheads="1"/>
              </p:cNvSpPr>
              <p:nvPr/>
            </p:nvSpPr>
            <p:spPr bwMode="auto">
              <a:xfrm>
                <a:off x="1008" y="318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" name="Oval 324"/>
              <p:cNvSpPr>
                <a:spLocks noChangeArrowheads="1"/>
              </p:cNvSpPr>
              <p:nvPr/>
            </p:nvSpPr>
            <p:spPr bwMode="auto">
              <a:xfrm>
                <a:off x="1011" y="318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" name="Oval 325"/>
              <p:cNvSpPr>
                <a:spLocks noChangeArrowheads="1"/>
              </p:cNvSpPr>
              <p:nvPr/>
            </p:nvSpPr>
            <p:spPr bwMode="auto">
              <a:xfrm>
                <a:off x="1013" y="318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" name="Oval 326"/>
              <p:cNvSpPr>
                <a:spLocks noChangeArrowheads="1"/>
              </p:cNvSpPr>
              <p:nvPr/>
            </p:nvSpPr>
            <p:spPr bwMode="auto">
              <a:xfrm>
                <a:off x="1013" y="318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" name="Oval 327"/>
              <p:cNvSpPr>
                <a:spLocks noChangeArrowheads="1"/>
              </p:cNvSpPr>
              <p:nvPr/>
            </p:nvSpPr>
            <p:spPr bwMode="auto">
              <a:xfrm>
                <a:off x="1016" y="318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" name="Oval 328"/>
              <p:cNvSpPr>
                <a:spLocks noChangeArrowheads="1"/>
              </p:cNvSpPr>
              <p:nvPr/>
            </p:nvSpPr>
            <p:spPr bwMode="auto">
              <a:xfrm>
                <a:off x="1018" y="318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" name="Oval 329"/>
              <p:cNvSpPr>
                <a:spLocks noChangeArrowheads="1"/>
              </p:cNvSpPr>
              <p:nvPr/>
            </p:nvSpPr>
            <p:spPr bwMode="auto">
              <a:xfrm>
                <a:off x="1018" y="317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5" name="Oval 330"/>
              <p:cNvSpPr>
                <a:spLocks noChangeArrowheads="1"/>
              </p:cNvSpPr>
              <p:nvPr/>
            </p:nvSpPr>
            <p:spPr bwMode="auto">
              <a:xfrm>
                <a:off x="1020" y="3176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6" name="Oval 331"/>
              <p:cNvSpPr>
                <a:spLocks noChangeArrowheads="1"/>
              </p:cNvSpPr>
              <p:nvPr/>
            </p:nvSpPr>
            <p:spPr bwMode="auto">
              <a:xfrm>
                <a:off x="1023" y="317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7" name="Oval 332"/>
              <p:cNvSpPr>
                <a:spLocks noChangeArrowheads="1"/>
              </p:cNvSpPr>
              <p:nvPr/>
            </p:nvSpPr>
            <p:spPr bwMode="auto">
              <a:xfrm>
                <a:off x="1025" y="3176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8" name="Oval 333"/>
              <p:cNvSpPr>
                <a:spLocks noChangeArrowheads="1"/>
              </p:cNvSpPr>
              <p:nvPr/>
            </p:nvSpPr>
            <p:spPr bwMode="auto">
              <a:xfrm>
                <a:off x="1025" y="3172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9" name="Oval 334"/>
              <p:cNvSpPr>
                <a:spLocks noChangeArrowheads="1"/>
              </p:cNvSpPr>
              <p:nvPr/>
            </p:nvSpPr>
            <p:spPr bwMode="auto">
              <a:xfrm>
                <a:off x="1028" y="317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0" name="Oval 335"/>
              <p:cNvSpPr>
                <a:spLocks noChangeArrowheads="1"/>
              </p:cNvSpPr>
              <p:nvPr/>
            </p:nvSpPr>
            <p:spPr bwMode="auto">
              <a:xfrm>
                <a:off x="1030" y="317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1" name="Oval 336"/>
              <p:cNvSpPr>
                <a:spLocks noChangeArrowheads="1"/>
              </p:cNvSpPr>
              <p:nvPr/>
            </p:nvSpPr>
            <p:spPr bwMode="auto">
              <a:xfrm>
                <a:off x="1033" y="317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2" name="Oval 337"/>
              <p:cNvSpPr>
                <a:spLocks noChangeArrowheads="1"/>
              </p:cNvSpPr>
              <p:nvPr/>
            </p:nvSpPr>
            <p:spPr bwMode="auto">
              <a:xfrm>
                <a:off x="1033" y="316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" name="Oval 338"/>
              <p:cNvSpPr>
                <a:spLocks noChangeArrowheads="1"/>
              </p:cNvSpPr>
              <p:nvPr/>
            </p:nvSpPr>
            <p:spPr bwMode="auto">
              <a:xfrm>
                <a:off x="1035" y="316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" name="Oval 339"/>
              <p:cNvSpPr>
                <a:spLocks noChangeArrowheads="1"/>
              </p:cNvSpPr>
              <p:nvPr/>
            </p:nvSpPr>
            <p:spPr bwMode="auto">
              <a:xfrm>
                <a:off x="1038" y="316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5" name="Oval 340"/>
              <p:cNvSpPr>
                <a:spLocks noChangeArrowheads="1"/>
              </p:cNvSpPr>
              <p:nvPr/>
            </p:nvSpPr>
            <p:spPr bwMode="auto">
              <a:xfrm>
                <a:off x="1040" y="316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6" name="Oval 341"/>
              <p:cNvSpPr>
                <a:spLocks noChangeArrowheads="1"/>
              </p:cNvSpPr>
              <p:nvPr/>
            </p:nvSpPr>
            <p:spPr bwMode="auto">
              <a:xfrm>
                <a:off x="1042" y="3168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7" name="Oval 342"/>
              <p:cNvSpPr>
                <a:spLocks noChangeArrowheads="1"/>
              </p:cNvSpPr>
              <p:nvPr/>
            </p:nvSpPr>
            <p:spPr bwMode="auto">
              <a:xfrm>
                <a:off x="1042" y="316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8" name="Oval 343"/>
              <p:cNvSpPr>
                <a:spLocks noChangeArrowheads="1"/>
              </p:cNvSpPr>
              <p:nvPr/>
            </p:nvSpPr>
            <p:spPr bwMode="auto">
              <a:xfrm>
                <a:off x="1045" y="316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9" name="Oval 344"/>
              <p:cNvSpPr>
                <a:spLocks noChangeArrowheads="1"/>
              </p:cNvSpPr>
              <p:nvPr/>
            </p:nvSpPr>
            <p:spPr bwMode="auto">
              <a:xfrm>
                <a:off x="1047" y="316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0" name="Oval 345"/>
              <p:cNvSpPr>
                <a:spLocks noChangeArrowheads="1"/>
              </p:cNvSpPr>
              <p:nvPr/>
            </p:nvSpPr>
            <p:spPr bwMode="auto">
              <a:xfrm>
                <a:off x="1047" y="3160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1" name="Oval 346"/>
              <p:cNvSpPr>
                <a:spLocks noChangeArrowheads="1"/>
              </p:cNvSpPr>
              <p:nvPr/>
            </p:nvSpPr>
            <p:spPr bwMode="auto">
              <a:xfrm>
                <a:off x="1050" y="316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2" name="Oval 347"/>
              <p:cNvSpPr>
                <a:spLocks noChangeArrowheads="1"/>
              </p:cNvSpPr>
              <p:nvPr/>
            </p:nvSpPr>
            <p:spPr bwMode="auto">
              <a:xfrm>
                <a:off x="1052" y="316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" name="Oval 348"/>
              <p:cNvSpPr>
                <a:spLocks noChangeArrowheads="1"/>
              </p:cNvSpPr>
              <p:nvPr/>
            </p:nvSpPr>
            <p:spPr bwMode="auto">
              <a:xfrm>
                <a:off x="1055" y="316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" name="Oval 349"/>
              <p:cNvSpPr>
                <a:spLocks noChangeArrowheads="1"/>
              </p:cNvSpPr>
              <p:nvPr/>
            </p:nvSpPr>
            <p:spPr bwMode="auto">
              <a:xfrm>
                <a:off x="1057" y="316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5" name="Oval 350"/>
              <p:cNvSpPr>
                <a:spLocks noChangeArrowheads="1"/>
              </p:cNvSpPr>
              <p:nvPr/>
            </p:nvSpPr>
            <p:spPr bwMode="auto">
              <a:xfrm>
                <a:off x="1057" y="315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6" name="Oval 351"/>
              <p:cNvSpPr>
                <a:spLocks noChangeArrowheads="1"/>
              </p:cNvSpPr>
              <p:nvPr/>
            </p:nvSpPr>
            <p:spPr bwMode="auto">
              <a:xfrm>
                <a:off x="1060" y="315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7" name="Oval 352"/>
              <p:cNvSpPr>
                <a:spLocks noChangeArrowheads="1"/>
              </p:cNvSpPr>
              <p:nvPr/>
            </p:nvSpPr>
            <p:spPr bwMode="auto">
              <a:xfrm>
                <a:off x="1062" y="315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8" name="Oval 353"/>
              <p:cNvSpPr>
                <a:spLocks noChangeArrowheads="1"/>
              </p:cNvSpPr>
              <p:nvPr/>
            </p:nvSpPr>
            <p:spPr bwMode="auto">
              <a:xfrm>
                <a:off x="1062" y="315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9" name="Oval 354"/>
              <p:cNvSpPr>
                <a:spLocks noChangeArrowheads="1"/>
              </p:cNvSpPr>
              <p:nvPr/>
            </p:nvSpPr>
            <p:spPr bwMode="auto">
              <a:xfrm>
                <a:off x="1064" y="3152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0" name="Oval 355"/>
              <p:cNvSpPr>
                <a:spLocks noChangeArrowheads="1"/>
              </p:cNvSpPr>
              <p:nvPr/>
            </p:nvSpPr>
            <p:spPr bwMode="auto">
              <a:xfrm>
                <a:off x="1067" y="315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" name="Oval 356"/>
              <p:cNvSpPr>
                <a:spLocks noChangeArrowheads="1"/>
              </p:cNvSpPr>
              <p:nvPr/>
            </p:nvSpPr>
            <p:spPr bwMode="auto">
              <a:xfrm>
                <a:off x="1069" y="314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" name="Oval 357"/>
              <p:cNvSpPr>
                <a:spLocks noChangeArrowheads="1"/>
              </p:cNvSpPr>
              <p:nvPr/>
            </p:nvSpPr>
            <p:spPr bwMode="auto">
              <a:xfrm>
                <a:off x="1072" y="314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" name="Oval 358"/>
              <p:cNvSpPr>
                <a:spLocks noChangeArrowheads="1"/>
              </p:cNvSpPr>
              <p:nvPr/>
            </p:nvSpPr>
            <p:spPr bwMode="auto">
              <a:xfrm>
                <a:off x="1074" y="314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Oval 359"/>
              <p:cNvSpPr>
                <a:spLocks noChangeArrowheads="1"/>
              </p:cNvSpPr>
              <p:nvPr/>
            </p:nvSpPr>
            <p:spPr bwMode="auto">
              <a:xfrm>
                <a:off x="1077" y="314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Oval 360"/>
              <p:cNvSpPr>
                <a:spLocks noChangeArrowheads="1"/>
              </p:cNvSpPr>
              <p:nvPr/>
            </p:nvSpPr>
            <p:spPr bwMode="auto">
              <a:xfrm>
                <a:off x="1077" y="314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Oval 361"/>
              <p:cNvSpPr>
                <a:spLocks noChangeArrowheads="1"/>
              </p:cNvSpPr>
              <p:nvPr/>
            </p:nvSpPr>
            <p:spPr bwMode="auto">
              <a:xfrm>
                <a:off x="1079" y="314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Oval 362"/>
              <p:cNvSpPr>
                <a:spLocks noChangeArrowheads="1"/>
              </p:cNvSpPr>
              <p:nvPr/>
            </p:nvSpPr>
            <p:spPr bwMode="auto">
              <a:xfrm>
                <a:off x="1081" y="3143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Oval 363"/>
              <p:cNvSpPr>
                <a:spLocks noChangeArrowheads="1"/>
              </p:cNvSpPr>
              <p:nvPr/>
            </p:nvSpPr>
            <p:spPr bwMode="auto">
              <a:xfrm>
                <a:off x="1084" y="314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Oval 364"/>
              <p:cNvSpPr>
                <a:spLocks noChangeArrowheads="1"/>
              </p:cNvSpPr>
              <p:nvPr/>
            </p:nvSpPr>
            <p:spPr bwMode="auto">
              <a:xfrm>
                <a:off x="1084" y="313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Oval 365"/>
              <p:cNvSpPr>
                <a:spLocks noChangeArrowheads="1"/>
              </p:cNvSpPr>
              <p:nvPr/>
            </p:nvSpPr>
            <p:spPr bwMode="auto">
              <a:xfrm>
                <a:off x="1086" y="3139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Oval 366"/>
              <p:cNvSpPr>
                <a:spLocks noChangeArrowheads="1"/>
              </p:cNvSpPr>
              <p:nvPr/>
            </p:nvSpPr>
            <p:spPr bwMode="auto">
              <a:xfrm>
                <a:off x="1089" y="313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Oval 367"/>
              <p:cNvSpPr>
                <a:spLocks noChangeArrowheads="1"/>
              </p:cNvSpPr>
              <p:nvPr/>
            </p:nvSpPr>
            <p:spPr bwMode="auto">
              <a:xfrm>
                <a:off x="1091" y="313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Oval 368"/>
              <p:cNvSpPr>
                <a:spLocks noChangeArrowheads="1"/>
              </p:cNvSpPr>
              <p:nvPr/>
            </p:nvSpPr>
            <p:spPr bwMode="auto">
              <a:xfrm>
                <a:off x="1091" y="313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Oval 369"/>
              <p:cNvSpPr>
                <a:spLocks noChangeArrowheads="1"/>
              </p:cNvSpPr>
              <p:nvPr/>
            </p:nvSpPr>
            <p:spPr bwMode="auto">
              <a:xfrm>
                <a:off x="1094" y="313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Oval 370"/>
              <p:cNvSpPr>
                <a:spLocks noChangeArrowheads="1"/>
              </p:cNvSpPr>
              <p:nvPr/>
            </p:nvSpPr>
            <p:spPr bwMode="auto">
              <a:xfrm>
                <a:off x="1096" y="313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Oval 371"/>
              <p:cNvSpPr>
                <a:spLocks noChangeArrowheads="1"/>
              </p:cNvSpPr>
              <p:nvPr/>
            </p:nvSpPr>
            <p:spPr bwMode="auto">
              <a:xfrm>
                <a:off x="1096" y="313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Oval 372"/>
              <p:cNvSpPr>
                <a:spLocks noChangeArrowheads="1"/>
              </p:cNvSpPr>
              <p:nvPr/>
            </p:nvSpPr>
            <p:spPr bwMode="auto">
              <a:xfrm>
                <a:off x="1099" y="313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Oval 373"/>
              <p:cNvSpPr>
                <a:spLocks noChangeArrowheads="1"/>
              </p:cNvSpPr>
              <p:nvPr/>
            </p:nvSpPr>
            <p:spPr bwMode="auto">
              <a:xfrm>
                <a:off x="1101" y="313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Oval 374"/>
              <p:cNvSpPr>
                <a:spLocks noChangeArrowheads="1"/>
              </p:cNvSpPr>
              <p:nvPr/>
            </p:nvSpPr>
            <p:spPr bwMode="auto">
              <a:xfrm>
                <a:off x="1103" y="3131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Oval 375"/>
              <p:cNvSpPr>
                <a:spLocks noChangeArrowheads="1"/>
              </p:cNvSpPr>
              <p:nvPr/>
            </p:nvSpPr>
            <p:spPr bwMode="auto">
              <a:xfrm>
                <a:off x="1103" y="3127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Oval 376"/>
              <p:cNvSpPr>
                <a:spLocks noChangeArrowheads="1"/>
              </p:cNvSpPr>
              <p:nvPr/>
            </p:nvSpPr>
            <p:spPr bwMode="auto">
              <a:xfrm>
                <a:off x="1106" y="3127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377"/>
              <p:cNvSpPr>
                <a:spLocks noChangeArrowheads="1"/>
              </p:cNvSpPr>
              <p:nvPr/>
            </p:nvSpPr>
            <p:spPr bwMode="auto">
              <a:xfrm>
                <a:off x="1108" y="3127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Oval 378"/>
              <p:cNvSpPr>
                <a:spLocks noChangeArrowheads="1"/>
              </p:cNvSpPr>
              <p:nvPr/>
            </p:nvSpPr>
            <p:spPr bwMode="auto">
              <a:xfrm>
                <a:off x="1108" y="3123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Oval 379"/>
              <p:cNvSpPr>
                <a:spLocks noChangeArrowheads="1"/>
              </p:cNvSpPr>
              <p:nvPr/>
            </p:nvSpPr>
            <p:spPr bwMode="auto">
              <a:xfrm>
                <a:off x="1111" y="312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380"/>
              <p:cNvSpPr>
                <a:spLocks noChangeArrowheads="1"/>
              </p:cNvSpPr>
              <p:nvPr/>
            </p:nvSpPr>
            <p:spPr bwMode="auto">
              <a:xfrm>
                <a:off x="1113" y="312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Oval 381"/>
              <p:cNvSpPr>
                <a:spLocks noChangeArrowheads="1"/>
              </p:cNvSpPr>
              <p:nvPr/>
            </p:nvSpPr>
            <p:spPr bwMode="auto">
              <a:xfrm>
                <a:off x="1116" y="312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382"/>
              <p:cNvSpPr>
                <a:spLocks noChangeArrowheads="1"/>
              </p:cNvSpPr>
              <p:nvPr/>
            </p:nvSpPr>
            <p:spPr bwMode="auto">
              <a:xfrm>
                <a:off x="1116" y="311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Oval 383"/>
              <p:cNvSpPr>
                <a:spLocks noChangeArrowheads="1"/>
              </p:cNvSpPr>
              <p:nvPr/>
            </p:nvSpPr>
            <p:spPr bwMode="auto">
              <a:xfrm>
                <a:off x="1118" y="311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Oval 384"/>
              <p:cNvSpPr>
                <a:spLocks noChangeArrowheads="1"/>
              </p:cNvSpPr>
              <p:nvPr/>
            </p:nvSpPr>
            <p:spPr bwMode="auto">
              <a:xfrm>
                <a:off x="1121" y="311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385"/>
              <p:cNvSpPr>
                <a:spLocks noChangeArrowheads="1"/>
              </p:cNvSpPr>
              <p:nvPr/>
            </p:nvSpPr>
            <p:spPr bwMode="auto">
              <a:xfrm>
                <a:off x="1121" y="311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Oval 386"/>
              <p:cNvSpPr>
                <a:spLocks noChangeArrowheads="1"/>
              </p:cNvSpPr>
              <p:nvPr/>
            </p:nvSpPr>
            <p:spPr bwMode="auto">
              <a:xfrm>
                <a:off x="1123" y="311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387"/>
              <p:cNvSpPr>
                <a:spLocks noChangeArrowheads="1"/>
              </p:cNvSpPr>
              <p:nvPr/>
            </p:nvSpPr>
            <p:spPr bwMode="auto">
              <a:xfrm>
                <a:off x="1125" y="311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Oval 388"/>
              <p:cNvSpPr>
                <a:spLocks noChangeArrowheads="1"/>
              </p:cNvSpPr>
              <p:nvPr/>
            </p:nvSpPr>
            <p:spPr bwMode="auto">
              <a:xfrm>
                <a:off x="1125" y="3110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Oval 389"/>
              <p:cNvSpPr>
                <a:spLocks noChangeArrowheads="1"/>
              </p:cNvSpPr>
              <p:nvPr/>
            </p:nvSpPr>
            <p:spPr bwMode="auto">
              <a:xfrm>
                <a:off x="1128" y="311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390"/>
              <p:cNvSpPr>
                <a:spLocks noChangeArrowheads="1"/>
              </p:cNvSpPr>
              <p:nvPr/>
            </p:nvSpPr>
            <p:spPr bwMode="auto">
              <a:xfrm>
                <a:off x="1130" y="3110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Oval 391"/>
              <p:cNvSpPr>
                <a:spLocks noChangeArrowheads="1"/>
              </p:cNvSpPr>
              <p:nvPr/>
            </p:nvSpPr>
            <p:spPr bwMode="auto">
              <a:xfrm>
                <a:off x="1133" y="311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392"/>
              <p:cNvSpPr>
                <a:spLocks noChangeArrowheads="1"/>
              </p:cNvSpPr>
              <p:nvPr/>
            </p:nvSpPr>
            <p:spPr bwMode="auto">
              <a:xfrm>
                <a:off x="1133" y="310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Oval 393"/>
              <p:cNvSpPr>
                <a:spLocks noChangeArrowheads="1"/>
              </p:cNvSpPr>
              <p:nvPr/>
            </p:nvSpPr>
            <p:spPr bwMode="auto">
              <a:xfrm>
                <a:off x="1135" y="310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Oval 394"/>
              <p:cNvSpPr>
                <a:spLocks noChangeArrowheads="1"/>
              </p:cNvSpPr>
              <p:nvPr/>
            </p:nvSpPr>
            <p:spPr bwMode="auto">
              <a:xfrm>
                <a:off x="1138" y="310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395"/>
              <p:cNvSpPr>
                <a:spLocks noChangeArrowheads="1"/>
              </p:cNvSpPr>
              <p:nvPr/>
            </p:nvSpPr>
            <p:spPr bwMode="auto">
              <a:xfrm>
                <a:off x="1138" y="310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Oval 396"/>
              <p:cNvSpPr>
                <a:spLocks noChangeArrowheads="1"/>
              </p:cNvSpPr>
              <p:nvPr/>
            </p:nvSpPr>
            <p:spPr bwMode="auto">
              <a:xfrm>
                <a:off x="1140" y="310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397"/>
              <p:cNvSpPr>
                <a:spLocks noChangeArrowheads="1"/>
              </p:cNvSpPr>
              <p:nvPr/>
            </p:nvSpPr>
            <p:spPr bwMode="auto">
              <a:xfrm>
                <a:off x="1143" y="310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Oval 398"/>
              <p:cNvSpPr>
                <a:spLocks noChangeArrowheads="1"/>
              </p:cNvSpPr>
              <p:nvPr/>
            </p:nvSpPr>
            <p:spPr bwMode="auto">
              <a:xfrm>
                <a:off x="1143" y="309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Oval 399"/>
              <p:cNvSpPr>
                <a:spLocks noChangeArrowheads="1"/>
              </p:cNvSpPr>
              <p:nvPr/>
            </p:nvSpPr>
            <p:spPr bwMode="auto">
              <a:xfrm>
                <a:off x="1145" y="309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400"/>
              <p:cNvSpPr>
                <a:spLocks noChangeArrowheads="1"/>
              </p:cNvSpPr>
              <p:nvPr/>
            </p:nvSpPr>
            <p:spPr bwMode="auto">
              <a:xfrm>
                <a:off x="1147" y="3098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Oval 401"/>
              <p:cNvSpPr>
                <a:spLocks noChangeArrowheads="1"/>
              </p:cNvSpPr>
              <p:nvPr/>
            </p:nvSpPr>
            <p:spPr bwMode="auto">
              <a:xfrm>
                <a:off x="1147" y="3093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402"/>
              <p:cNvSpPr>
                <a:spLocks noChangeArrowheads="1"/>
              </p:cNvSpPr>
              <p:nvPr/>
            </p:nvSpPr>
            <p:spPr bwMode="auto">
              <a:xfrm>
                <a:off x="1150" y="309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Oval 403"/>
              <p:cNvSpPr>
                <a:spLocks noChangeArrowheads="1"/>
              </p:cNvSpPr>
              <p:nvPr/>
            </p:nvSpPr>
            <p:spPr bwMode="auto">
              <a:xfrm>
                <a:off x="1152" y="3093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Oval 404"/>
              <p:cNvSpPr>
                <a:spLocks noChangeArrowheads="1"/>
              </p:cNvSpPr>
              <p:nvPr/>
            </p:nvSpPr>
            <p:spPr bwMode="auto">
              <a:xfrm>
                <a:off x="1152" y="3089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405"/>
              <p:cNvSpPr>
                <a:spLocks noChangeArrowheads="1"/>
              </p:cNvSpPr>
              <p:nvPr/>
            </p:nvSpPr>
            <p:spPr bwMode="auto">
              <a:xfrm>
                <a:off x="1155" y="308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Oval 406"/>
              <p:cNvSpPr>
                <a:spLocks noChangeArrowheads="1"/>
              </p:cNvSpPr>
              <p:nvPr/>
            </p:nvSpPr>
            <p:spPr bwMode="auto">
              <a:xfrm>
                <a:off x="1157" y="308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608"/>
            <p:cNvGrpSpPr>
              <a:grpSpLocks/>
            </p:cNvGrpSpPr>
            <p:nvPr/>
          </p:nvGrpSpPr>
          <p:grpSpPr bwMode="auto">
            <a:xfrm>
              <a:off x="1157" y="2712"/>
              <a:ext cx="293" cy="394"/>
              <a:chOff x="1157" y="2712"/>
              <a:chExt cx="293" cy="394"/>
            </a:xfrm>
          </p:grpSpPr>
          <p:sp>
            <p:nvSpPr>
              <p:cNvPr id="672" name="Oval 408"/>
              <p:cNvSpPr>
                <a:spLocks noChangeArrowheads="1"/>
              </p:cNvSpPr>
              <p:nvPr/>
            </p:nvSpPr>
            <p:spPr bwMode="auto">
              <a:xfrm>
                <a:off x="1157" y="308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Oval 409"/>
              <p:cNvSpPr>
                <a:spLocks noChangeArrowheads="1"/>
              </p:cNvSpPr>
              <p:nvPr/>
            </p:nvSpPr>
            <p:spPr bwMode="auto">
              <a:xfrm>
                <a:off x="1160" y="308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Oval 410"/>
              <p:cNvSpPr>
                <a:spLocks noChangeArrowheads="1"/>
              </p:cNvSpPr>
              <p:nvPr/>
            </p:nvSpPr>
            <p:spPr bwMode="auto">
              <a:xfrm>
                <a:off x="1162" y="308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Oval 411"/>
              <p:cNvSpPr>
                <a:spLocks noChangeArrowheads="1"/>
              </p:cNvSpPr>
              <p:nvPr/>
            </p:nvSpPr>
            <p:spPr bwMode="auto">
              <a:xfrm>
                <a:off x="1165" y="308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Oval 412"/>
              <p:cNvSpPr>
                <a:spLocks noChangeArrowheads="1"/>
              </p:cNvSpPr>
              <p:nvPr/>
            </p:nvSpPr>
            <p:spPr bwMode="auto">
              <a:xfrm>
                <a:off x="1165" y="308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Oval 413"/>
              <p:cNvSpPr>
                <a:spLocks noChangeArrowheads="1"/>
              </p:cNvSpPr>
              <p:nvPr/>
            </p:nvSpPr>
            <p:spPr bwMode="auto">
              <a:xfrm>
                <a:off x="1167" y="308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Oval 414"/>
              <p:cNvSpPr>
                <a:spLocks noChangeArrowheads="1"/>
              </p:cNvSpPr>
              <p:nvPr/>
            </p:nvSpPr>
            <p:spPr bwMode="auto">
              <a:xfrm>
                <a:off x="1167" y="307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Oval 415"/>
              <p:cNvSpPr>
                <a:spLocks noChangeArrowheads="1"/>
              </p:cNvSpPr>
              <p:nvPr/>
            </p:nvSpPr>
            <p:spPr bwMode="auto">
              <a:xfrm>
                <a:off x="1169" y="3077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Oval 416"/>
              <p:cNvSpPr>
                <a:spLocks noChangeArrowheads="1"/>
              </p:cNvSpPr>
              <p:nvPr/>
            </p:nvSpPr>
            <p:spPr bwMode="auto">
              <a:xfrm>
                <a:off x="1172" y="307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Oval 417"/>
              <p:cNvSpPr>
                <a:spLocks noChangeArrowheads="1"/>
              </p:cNvSpPr>
              <p:nvPr/>
            </p:nvSpPr>
            <p:spPr bwMode="auto">
              <a:xfrm>
                <a:off x="1172" y="307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Oval 418"/>
              <p:cNvSpPr>
                <a:spLocks noChangeArrowheads="1"/>
              </p:cNvSpPr>
              <p:nvPr/>
            </p:nvSpPr>
            <p:spPr bwMode="auto">
              <a:xfrm>
                <a:off x="1174" y="307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Oval 419"/>
              <p:cNvSpPr>
                <a:spLocks noChangeArrowheads="1"/>
              </p:cNvSpPr>
              <p:nvPr/>
            </p:nvSpPr>
            <p:spPr bwMode="auto">
              <a:xfrm>
                <a:off x="1177" y="307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Oval 420"/>
              <p:cNvSpPr>
                <a:spLocks noChangeArrowheads="1"/>
              </p:cNvSpPr>
              <p:nvPr/>
            </p:nvSpPr>
            <p:spPr bwMode="auto">
              <a:xfrm>
                <a:off x="1177" y="306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Oval 421"/>
              <p:cNvSpPr>
                <a:spLocks noChangeArrowheads="1"/>
              </p:cNvSpPr>
              <p:nvPr/>
            </p:nvSpPr>
            <p:spPr bwMode="auto">
              <a:xfrm>
                <a:off x="1179" y="306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Oval 422"/>
              <p:cNvSpPr>
                <a:spLocks noChangeArrowheads="1"/>
              </p:cNvSpPr>
              <p:nvPr/>
            </p:nvSpPr>
            <p:spPr bwMode="auto">
              <a:xfrm>
                <a:off x="1179" y="306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Oval 423"/>
              <p:cNvSpPr>
                <a:spLocks noChangeArrowheads="1"/>
              </p:cNvSpPr>
              <p:nvPr/>
            </p:nvSpPr>
            <p:spPr bwMode="auto">
              <a:xfrm>
                <a:off x="1182" y="306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Oval 424"/>
              <p:cNvSpPr>
                <a:spLocks noChangeArrowheads="1"/>
              </p:cNvSpPr>
              <p:nvPr/>
            </p:nvSpPr>
            <p:spPr bwMode="auto">
              <a:xfrm>
                <a:off x="1184" y="306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Oval 425"/>
              <p:cNvSpPr>
                <a:spLocks noChangeArrowheads="1"/>
              </p:cNvSpPr>
              <p:nvPr/>
            </p:nvSpPr>
            <p:spPr bwMode="auto">
              <a:xfrm>
                <a:off x="1184" y="306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Oval 426"/>
              <p:cNvSpPr>
                <a:spLocks noChangeArrowheads="1"/>
              </p:cNvSpPr>
              <p:nvPr/>
            </p:nvSpPr>
            <p:spPr bwMode="auto">
              <a:xfrm>
                <a:off x="1186" y="3060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Oval 427"/>
              <p:cNvSpPr>
                <a:spLocks noChangeArrowheads="1"/>
              </p:cNvSpPr>
              <p:nvPr/>
            </p:nvSpPr>
            <p:spPr bwMode="auto">
              <a:xfrm>
                <a:off x="1189" y="306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Oval 428"/>
              <p:cNvSpPr>
                <a:spLocks noChangeArrowheads="1"/>
              </p:cNvSpPr>
              <p:nvPr/>
            </p:nvSpPr>
            <p:spPr bwMode="auto">
              <a:xfrm>
                <a:off x="1189" y="305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Oval 429"/>
              <p:cNvSpPr>
                <a:spLocks noChangeArrowheads="1"/>
              </p:cNvSpPr>
              <p:nvPr/>
            </p:nvSpPr>
            <p:spPr bwMode="auto">
              <a:xfrm>
                <a:off x="1191" y="3056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Oval 430"/>
              <p:cNvSpPr>
                <a:spLocks noChangeArrowheads="1"/>
              </p:cNvSpPr>
              <p:nvPr/>
            </p:nvSpPr>
            <p:spPr bwMode="auto">
              <a:xfrm>
                <a:off x="1191" y="3052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Oval 431"/>
              <p:cNvSpPr>
                <a:spLocks noChangeArrowheads="1"/>
              </p:cNvSpPr>
              <p:nvPr/>
            </p:nvSpPr>
            <p:spPr bwMode="auto">
              <a:xfrm>
                <a:off x="1194" y="305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Oval 432"/>
              <p:cNvSpPr>
                <a:spLocks noChangeArrowheads="1"/>
              </p:cNvSpPr>
              <p:nvPr/>
            </p:nvSpPr>
            <p:spPr bwMode="auto">
              <a:xfrm>
                <a:off x="1196" y="305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Oval 433"/>
              <p:cNvSpPr>
                <a:spLocks noChangeArrowheads="1"/>
              </p:cNvSpPr>
              <p:nvPr/>
            </p:nvSpPr>
            <p:spPr bwMode="auto">
              <a:xfrm>
                <a:off x="1196" y="304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Oval 434"/>
              <p:cNvSpPr>
                <a:spLocks noChangeArrowheads="1"/>
              </p:cNvSpPr>
              <p:nvPr/>
            </p:nvSpPr>
            <p:spPr bwMode="auto">
              <a:xfrm>
                <a:off x="1199" y="304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Oval 435"/>
              <p:cNvSpPr>
                <a:spLocks noChangeArrowheads="1"/>
              </p:cNvSpPr>
              <p:nvPr/>
            </p:nvSpPr>
            <p:spPr bwMode="auto">
              <a:xfrm>
                <a:off x="1201" y="304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Oval 436"/>
              <p:cNvSpPr>
                <a:spLocks noChangeArrowheads="1"/>
              </p:cNvSpPr>
              <p:nvPr/>
            </p:nvSpPr>
            <p:spPr bwMode="auto">
              <a:xfrm>
                <a:off x="1201" y="304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Oval 437"/>
              <p:cNvSpPr>
                <a:spLocks noChangeArrowheads="1"/>
              </p:cNvSpPr>
              <p:nvPr/>
            </p:nvSpPr>
            <p:spPr bwMode="auto">
              <a:xfrm>
                <a:off x="1204" y="304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Oval 438"/>
              <p:cNvSpPr>
                <a:spLocks noChangeArrowheads="1"/>
              </p:cNvSpPr>
              <p:nvPr/>
            </p:nvSpPr>
            <p:spPr bwMode="auto">
              <a:xfrm>
                <a:off x="1206" y="304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Oval 439"/>
              <p:cNvSpPr>
                <a:spLocks noChangeArrowheads="1"/>
              </p:cNvSpPr>
              <p:nvPr/>
            </p:nvSpPr>
            <p:spPr bwMode="auto">
              <a:xfrm>
                <a:off x="1206" y="303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Oval 440"/>
              <p:cNvSpPr>
                <a:spLocks noChangeArrowheads="1"/>
              </p:cNvSpPr>
              <p:nvPr/>
            </p:nvSpPr>
            <p:spPr bwMode="auto">
              <a:xfrm>
                <a:off x="1208" y="3039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Oval 441"/>
              <p:cNvSpPr>
                <a:spLocks noChangeArrowheads="1"/>
              </p:cNvSpPr>
              <p:nvPr/>
            </p:nvSpPr>
            <p:spPr bwMode="auto">
              <a:xfrm>
                <a:off x="1208" y="3035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Oval 442"/>
              <p:cNvSpPr>
                <a:spLocks noChangeArrowheads="1"/>
              </p:cNvSpPr>
              <p:nvPr/>
            </p:nvSpPr>
            <p:spPr bwMode="auto">
              <a:xfrm>
                <a:off x="1211" y="303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Oval 443"/>
              <p:cNvSpPr>
                <a:spLocks noChangeArrowheads="1"/>
              </p:cNvSpPr>
              <p:nvPr/>
            </p:nvSpPr>
            <p:spPr bwMode="auto">
              <a:xfrm>
                <a:off x="1213" y="3035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Oval 444"/>
              <p:cNvSpPr>
                <a:spLocks noChangeArrowheads="1"/>
              </p:cNvSpPr>
              <p:nvPr/>
            </p:nvSpPr>
            <p:spPr bwMode="auto">
              <a:xfrm>
                <a:off x="1213" y="3031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Oval 445"/>
              <p:cNvSpPr>
                <a:spLocks noChangeArrowheads="1"/>
              </p:cNvSpPr>
              <p:nvPr/>
            </p:nvSpPr>
            <p:spPr bwMode="auto">
              <a:xfrm>
                <a:off x="1216" y="303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Oval 446"/>
              <p:cNvSpPr>
                <a:spLocks noChangeArrowheads="1"/>
              </p:cNvSpPr>
              <p:nvPr/>
            </p:nvSpPr>
            <p:spPr bwMode="auto">
              <a:xfrm>
                <a:off x="1216" y="302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Oval 447"/>
              <p:cNvSpPr>
                <a:spLocks noChangeArrowheads="1"/>
              </p:cNvSpPr>
              <p:nvPr/>
            </p:nvSpPr>
            <p:spPr bwMode="auto">
              <a:xfrm>
                <a:off x="1218" y="302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Oval 448"/>
              <p:cNvSpPr>
                <a:spLocks noChangeArrowheads="1"/>
              </p:cNvSpPr>
              <p:nvPr/>
            </p:nvSpPr>
            <p:spPr bwMode="auto">
              <a:xfrm>
                <a:off x="1221" y="302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Oval 449"/>
              <p:cNvSpPr>
                <a:spLocks noChangeArrowheads="1"/>
              </p:cNvSpPr>
              <p:nvPr/>
            </p:nvSpPr>
            <p:spPr bwMode="auto">
              <a:xfrm>
                <a:off x="1221" y="302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Oval 450"/>
              <p:cNvSpPr>
                <a:spLocks noChangeArrowheads="1"/>
              </p:cNvSpPr>
              <p:nvPr/>
            </p:nvSpPr>
            <p:spPr bwMode="auto">
              <a:xfrm>
                <a:off x="1223" y="302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Oval 451"/>
              <p:cNvSpPr>
                <a:spLocks noChangeArrowheads="1"/>
              </p:cNvSpPr>
              <p:nvPr/>
            </p:nvSpPr>
            <p:spPr bwMode="auto">
              <a:xfrm>
                <a:off x="1223" y="301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Oval 452"/>
              <p:cNvSpPr>
                <a:spLocks noChangeArrowheads="1"/>
              </p:cNvSpPr>
              <p:nvPr/>
            </p:nvSpPr>
            <p:spPr bwMode="auto">
              <a:xfrm>
                <a:off x="1226" y="301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Oval 453"/>
              <p:cNvSpPr>
                <a:spLocks noChangeArrowheads="1"/>
              </p:cNvSpPr>
              <p:nvPr/>
            </p:nvSpPr>
            <p:spPr bwMode="auto">
              <a:xfrm>
                <a:off x="1228" y="301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Oval 454"/>
              <p:cNvSpPr>
                <a:spLocks noChangeArrowheads="1"/>
              </p:cNvSpPr>
              <p:nvPr/>
            </p:nvSpPr>
            <p:spPr bwMode="auto">
              <a:xfrm>
                <a:off x="1228" y="301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Oval 455"/>
              <p:cNvSpPr>
                <a:spLocks noChangeArrowheads="1"/>
              </p:cNvSpPr>
              <p:nvPr/>
            </p:nvSpPr>
            <p:spPr bwMode="auto">
              <a:xfrm>
                <a:off x="1230" y="3015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Oval 456"/>
              <p:cNvSpPr>
                <a:spLocks noChangeArrowheads="1"/>
              </p:cNvSpPr>
              <p:nvPr/>
            </p:nvSpPr>
            <p:spPr bwMode="auto">
              <a:xfrm>
                <a:off x="1230" y="3010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Oval 457"/>
              <p:cNvSpPr>
                <a:spLocks noChangeArrowheads="1"/>
              </p:cNvSpPr>
              <p:nvPr/>
            </p:nvSpPr>
            <p:spPr bwMode="auto">
              <a:xfrm>
                <a:off x="1233" y="301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Oval 458"/>
              <p:cNvSpPr>
                <a:spLocks noChangeArrowheads="1"/>
              </p:cNvSpPr>
              <p:nvPr/>
            </p:nvSpPr>
            <p:spPr bwMode="auto">
              <a:xfrm>
                <a:off x="1235" y="3010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Oval 459"/>
              <p:cNvSpPr>
                <a:spLocks noChangeArrowheads="1"/>
              </p:cNvSpPr>
              <p:nvPr/>
            </p:nvSpPr>
            <p:spPr bwMode="auto">
              <a:xfrm>
                <a:off x="1235" y="3006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Oval 460"/>
              <p:cNvSpPr>
                <a:spLocks noChangeArrowheads="1"/>
              </p:cNvSpPr>
              <p:nvPr/>
            </p:nvSpPr>
            <p:spPr bwMode="auto">
              <a:xfrm>
                <a:off x="1238" y="300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Oval 461"/>
              <p:cNvSpPr>
                <a:spLocks noChangeArrowheads="1"/>
              </p:cNvSpPr>
              <p:nvPr/>
            </p:nvSpPr>
            <p:spPr bwMode="auto">
              <a:xfrm>
                <a:off x="1240" y="300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Oval 462"/>
              <p:cNvSpPr>
                <a:spLocks noChangeArrowheads="1"/>
              </p:cNvSpPr>
              <p:nvPr/>
            </p:nvSpPr>
            <p:spPr bwMode="auto">
              <a:xfrm>
                <a:off x="1243" y="300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Oval 463"/>
              <p:cNvSpPr>
                <a:spLocks noChangeArrowheads="1"/>
              </p:cNvSpPr>
              <p:nvPr/>
            </p:nvSpPr>
            <p:spPr bwMode="auto">
              <a:xfrm>
                <a:off x="1243" y="299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Oval 464"/>
              <p:cNvSpPr>
                <a:spLocks noChangeArrowheads="1"/>
              </p:cNvSpPr>
              <p:nvPr/>
            </p:nvSpPr>
            <p:spPr bwMode="auto">
              <a:xfrm>
                <a:off x="1245" y="299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Oval 465"/>
              <p:cNvSpPr>
                <a:spLocks noChangeArrowheads="1"/>
              </p:cNvSpPr>
              <p:nvPr/>
            </p:nvSpPr>
            <p:spPr bwMode="auto">
              <a:xfrm>
                <a:off x="1245" y="299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Oval 466"/>
              <p:cNvSpPr>
                <a:spLocks noChangeArrowheads="1"/>
              </p:cNvSpPr>
              <p:nvPr/>
            </p:nvSpPr>
            <p:spPr bwMode="auto">
              <a:xfrm>
                <a:off x="1248" y="299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Oval 467"/>
              <p:cNvSpPr>
                <a:spLocks noChangeArrowheads="1"/>
              </p:cNvSpPr>
              <p:nvPr/>
            </p:nvSpPr>
            <p:spPr bwMode="auto">
              <a:xfrm>
                <a:off x="1250" y="299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Oval 468"/>
              <p:cNvSpPr>
                <a:spLocks noChangeArrowheads="1"/>
              </p:cNvSpPr>
              <p:nvPr/>
            </p:nvSpPr>
            <p:spPr bwMode="auto">
              <a:xfrm>
                <a:off x="1252" y="2990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Oval 469"/>
              <p:cNvSpPr>
                <a:spLocks noChangeArrowheads="1"/>
              </p:cNvSpPr>
              <p:nvPr/>
            </p:nvSpPr>
            <p:spPr bwMode="auto">
              <a:xfrm>
                <a:off x="1252" y="2986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Oval 470"/>
              <p:cNvSpPr>
                <a:spLocks noChangeArrowheads="1"/>
              </p:cNvSpPr>
              <p:nvPr/>
            </p:nvSpPr>
            <p:spPr bwMode="auto">
              <a:xfrm>
                <a:off x="1255" y="298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Oval 471"/>
              <p:cNvSpPr>
                <a:spLocks noChangeArrowheads="1"/>
              </p:cNvSpPr>
              <p:nvPr/>
            </p:nvSpPr>
            <p:spPr bwMode="auto">
              <a:xfrm>
                <a:off x="1255" y="298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Oval 472"/>
              <p:cNvSpPr>
                <a:spLocks noChangeArrowheads="1"/>
              </p:cNvSpPr>
              <p:nvPr/>
            </p:nvSpPr>
            <p:spPr bwMode="auto">
              <a:xfrm>
                <a:off x="1257" y="298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Oval 473"/>
              <p:cNvSpPr>
                <a:spLocks noChangeArrowheads="1"/>
              </p:cNvSpPr>
              <p:nvPr/>
            </p:nvSpPr>
            <p:spPr bwMode="auto">
              <a:xfrm>
                <a:off x="1260" y="298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" name="Oval 474"/>
              <p:cNvSpPr>
                <a:spLocks noChangeArrowheads="1"/>
              </p:cNvSpPr>
              <p:nvPr/>
            </p:nvSpPr>
            <p:spPr bwMode="auto">
              <a:xfrm>
                <a:off x="1260" y="297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Oval 475"/>
              <p:cNvSpPr>
                <a:spLocks noChangeArrowheads="1"/>
              </p:cNvSpPr>
              <p:nvPr/>
            </p:nvSpPr>
            <p:spPr bwMode="auto">
              <a:xfrm>
                <a:off x="1262" y="297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Oval 476"/>
              <p:cNvSpPr>
                <a:spLocks noChangeArrowheads="1"/>
              </p:cNvSpPr>
              <p:nvPr/>
            </p:nvSpPr>
            <p:spPr bwMode="auto">
              <a:xfrm>
                <a:off x="1262" y="297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Oval 477"/>
              <p:cNvSpPr>
                <a:spLocks noChangeArrowheads="1"/>
              </p:cNvSpPr>
              <p:nvPr/>
            </p:nvSpPr>
            <p:spPr bwMode="auto">
              <a:xfrm>
                <a:off x="1265" y="297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Oval 478"/>
              <p:cNvSpPr>
                <a:spLocks noChangeArrowheads="1"/>
              </p:cNvSpPr>
              <p:nvPr/>
            </p:nvSpPr>
            <p:spPr bwMode="auto">
              <a:xfrm>
                <a:off x="1267" y="297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Oval 479"/>
              <p:cNvSpPr>
                <a:spLocks noChangeArrowheads="1"/>
              </p:cNvSpPr>
              <p:nvPr/>
            </p:nvSpPr>
            <p:spPr bwMode="auto">
              <a:xfrm>
                <a:off x="1267" y="296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Oval 480"/>
              <p:cNvSpPr>
                <a:spLocks noChangeArrowheads="1"/>
              </p:cNvSpPr>
              <p:nvPr/>
            </p:nvSpPr>
            <p:spPr bwMode="auto">
              <a:xfrm>
                <a:off x="1269" y="2969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Oval 481"/>
              <p:cNvSpPr>
                <a:spLocks noChangeArrowheads="1"/>
              </p:cNvSpPr>
              <p:nvPr/>
            </p:nvSpPr>
            <p:spPr bwMode="auto">
              <a:xfrm>
                <a:off x="1269" y="2965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Oval 482"/>
              <p:cNvSpPr>
                <a:spLocks noChangeArrowheads="1"/>
              </p:cNvSpPr>
              <p:nvPr/>
            </p:nvSpPr>
            <p:spPr bwMode="auto">
              <a:xfrm>
                <a:off x="1272" y="296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Oval 483"/>
              <p:cNvSpPr>
                <a:spLocks noChangeArrowheads="1"/>
              </p:cNvSpPr>
              <p:nvPr/>
            </p:nvSpPr>
            <p:spPr bwMode="auto">
              <a:xfrm>
                <a:off x="1272" y="296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Oval 484"/>
              <p:cNvSpPr>
                <a:spLocks noChangeArrowheads="1"/>
              </p:cNvSpPr>
              <p:nvPr/>
            </p:nvSpPr>
            <p:spPr bwMode="auto">
              <a:xfrm>
                <a:off x="1274" y="2961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Oval 485"/>
              <p:cNvSpPr>
                <a:spLocks noChangeArrowheads="1"/>
              </p:cNvSpPr>
              <p:nvPr/>
            </p:nvSpPr>
            <p:spPr bwMode="auto">
              <a:xfrm>
                <a:off x="1277" y="296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Oval 486"/>
              <p:cNvSpPr>
                <a:spLocks noChangeArrowheads="1"/>
              </p:cNvSpPr>
              <p:nvPr/>
            </p:nvSpPr>
            <p:spPr bwMode="auto">
              <a:xfrm>
                <a:off x="1277" y="295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Oval 487"/>
              <p:cNvSpPr>
                <a:spLocks noChangeArrowheads="1"/>
              </p:cNvSpPr>
              <p:nvPr/>
            </p:nvSpPr>
            <p:spPr bwMode="auto">
              <a:xfrm>
                <a:off x="1279" y="295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Oval 488"/>
              <p:cNvSpPr>
                <a:spLocks noChangeArrowheads="1"/>
              </p:cNvSpPr>
              <p:nvPr/>
            </p:nvSpPr>
            <p:spPr bwMode="auto">
              <a:xfrm>
                <a:off x="1279" y="295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Oval 489"/>
              <p:cNvSpPr>
                <a:spLocks noChangeArrowheads="1"/>
              </p:cNvSpPr>
              <p:nvPr/>
            </p:nvSpPr>
            <p:spPr bwMode="auto">
              <a:xfrm>
                <a:off x="1282" y="295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Oval 490"/>
              <p:cNvSpPr>
                <a:spLocks noChangeArrowheads="1"/>
              </p:cNvSpPr>
              <p:nvPr/>
            </p:nvSpPr>
            <p:spPr bwMode="auto">
              <a:xfrm>
                <a:off x="1284" y="295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Oval 491"/>
              <p:cNvSpPr>
                <a:spLocks noChangeArrowheads="1"/>
              </p:cNvSpPr>
              <p:nvPr/>
            </p:nvSpPr>
            <p:spPr bwMode="auto">
              <a:xfrm>
                <a:off x="1284" y="294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Oval 492"/>
              <p:cNvSpPr>
                <a:spLocks noChangeArrowheads="1"/>
              </p:cNvSpPr>
              <p:nvPr/>
            </p:nvSpPr>
            <p:spPr bwMode="auto">
              <a:xfrm>
                <a:off x="1287" y="294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Oval 493"/>
              <p:cNvSpPr>
                <a:spLocks noChangeArrowheads="1"/>
              </p:cNvSpPr>
              <p:nvPr/>
            </p:nvSpPr>
            <p:spPr bwMode="auto">
              <a:xfrm>
                <a:off x="1289" y="294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Oval 494"/>
              <p:cNvSpPr>
                <a:spLocks noChangeArrowheads="1"/>
              </p:cNvSpPr>
              <p:nvPr/>
            </p:nvSpPr>
            <p:spPr bwMode="auto">
              <a:xfrm>
                <a:off x="1291" y="294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Oval 495"/>
              <p:cNvSpPr>
                <a:spLocks noChangeArrowheads="1"/>
              </p:cNvSpPr>
              <p:nvPr/>
            </p:nvSpPr>
            <p:spPr bwMode="auto">
              <a:xfrm>
                <a:off x="1291" y="2940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Oval 496"/>
              <p:cNvSpPr>
                <a:spLocks noChangeArrowheads="1"/>
              </p:cNvSpPr>
              <p:nvPr/>
            </p:nvSpPr>
            <p:spPr bwMode="auto">
              <a:xfrm>
                <a:off x="1294" y="294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Oval 497"/>
              <p:cNvSpPr>
                <a:spLocks noChangeArrowheads="1"/>
              </p:cNvSpPr>
              <p:nvPr/>
            </p:nvSpPr>
            <p:spPr bwMode="auto">
              <a:xfrm>
                <a:off x="1294" y="293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Oval 498"/>
              <p:cNvSpPr>
                <a:spLocks noChangeArrowheads="1"/>
              </p:cNvSpPr>
              <p:nvPr/>
            </p:nvSpPr>
            <p:spPr bwMode="auto">
              <a:xfrm>
                <a:off x="1296" y="2936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Oval 499"/>
              <p:cNvSpPr>
                <a:spLocks noChangeArrowheads="1"/>
              </p:cNvSpPr>
              <p:nvPr/>
            </p:nvSpPr>
            <p:spPr bwMode="auto">
              <a:xfrm>
                <a:off x="1299" y="293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Oval 500"/>
              <p:cNvSpPr>
                <a:spLocks noChangeArrowheads="1"/>
              </p:cNvSpPr>
              <p:nvPr/>
            </p:nvSpPr>
            <p:spPr bwMode="auto">
              <a:xfrm>
                <a:off x="1299" y="293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Oval 501"/>
              <p:cNvSpPr>
                <a:spLocks noChangeArrowheads="1"/>
              </p:cNvSpPr>
              <p:nvPr/>
            </p:nvSpPr>
            <p:spPr bwMode="auto">
              <a:xfrm>
                <a:off x="1301" y="293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Oval 502"/>
              <p:cNvSpPr>
                <a:spLocks noChangeArrowheads="1"/>
              </p:cNvSpPr>
              <p:nvPr/>
            </p:nvSpPr>
            <p:spPr bwMode="auto">
              <a:xfrm>
                <a:off x="1301" y="292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Oval 503"/>
              <p:cNvSpPr>
                <a:spLocks noChangeArrowheads="1"/>
              </p:cNvSpPr>
              <p:nvPr/>
            </p:nvSpPr>
            <p:spPr bwMode="auto">
              <a:xfrm>
                <a:off x="1304" y="292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Oval 504"/>
              <p:cNvSpPr>
                <a:spLocks noChangeArrowheads="1"/>
              </p:cNvSpPr>
              <p:nvPr/>
            </p:nvSpPr>
            <p:spPr bwMode="auto">
              <a:xfrm>
                <a:off x="1304" y="292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Oval 505"/>
              <p:cNvSpPr>
                <a:spLocks noChangeArrowheads="1"/>
              </p:cNvSpPr>
              <p:nvPr/>
            </p:nvSpPr>
            <p:spPr bwMode="auto">
              <a:xfrm>
                <a:off x="1306" y="292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Oval 506"/>
              <p:cNvSpPr>
                <a:spLocks noChangeArrowheads="1"/>
              </p:cNvSpPr>
              <p:nvPr/>
            </p:nvSpPr>
            <p:spPr bwMode="auto">
              <a:xfrm>
                <a:off x="1306" y="291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Oval 507"/>
              <p:cNvSpPr>
                <a:spLocks noChangeArrowheads="1"/>
              </p:cNvSpPr>
              <p:nvPr/>
            </p:nvSpPr>
            <p:spPr bwMode="auto">
              <a:xfrm>
                <a:off x="1309" y="291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Oval 508"/>
              <p:cNvSpPr>
                <a:spLocks noChangeArrowheads="1"/>
              </p:cNvSpPr>
              <p:nvPr/>
            </p:nvSpPr>
            <p:spPr bwMode="auto">
              <a:xfrm>
                <a:off x="1311" y="291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Oval 509"/>
              <p:cNvSpPr>
                <a:spLocks noChangeArrowheads="1"/>
              </p:cNvSpPr>
              <p:nvPr/>
            </p:nvSpPr>
            <p:spPr bwMode="auto">
              <a:xfrm>
                <a:off x="1311" y="291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Oval 510"/>
              <p:cNvSpPr>
                <a:spLocks noChangeArrowheads="1"/>
              </p:cNvSpPr>
              <p:nvPr/>
            </p:nvSpPr>
            <p:spPr bwMode="auto">
              <a:xfrm>
                <a:off x="1313" y="2915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Oval 511"/>
              <p:cNvSpPr>
                <a:spLocks noChangeArrowheads="1"/>
              </p:cNvSpPr>
              <p:nvPr/>
            </p:nvSpPr>
            <p:spPr bwMode="auto">
              <a:xfrm>
                <a:off x="1313" y="2911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Oval 512"/>
              <p:cNvSpPr>
                <a:spLocks noChangeArrowheads="1"/>
              </p:cNvSpPr>
              <p:nvPr/>
            </p:nvSpPr>
            <p:spPr bwMode="auto">
              <a:xfrm>
                <a:off x="1316" y="291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Oval 513"/>
              <p:cNvSpPr>
                <a:spLocks noChangeArrowheads="1"/>
              </p:cNvSpPr>
              <p:nvPr/>
            </p:nvSpPr>
            <p:spPr bwMode="auto">
              <a:xfrm>
                <a:off x="1316" y="2907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Oval 514"/>
              <p:cNvSpPr>
                <a:spLocks noChangeArrowheads="1"/>
              </p:cNvSpPr>
              <p:nvPr/>
            </p:nvSpPr>
            <p:spPr bwMode="auto">
              <a:xfrm>
                <a:off x="1318" y="2907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Oval 515"/>
              <p:cNvSpPr>
                <a:spLocks noChangeArrowheads="1"/>
              </p:cNvSpPr>
              <p:nvPr/>
            </p:nvSpPr>
            <p:spPr bwMode="auto">
              <a:xfrm>
                <a:off x="1318" y="2903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Oval 516"/>
              <p:cNvSpPr>
                <a:spLocks noChangeArrowheads="1"/>
              </p:cNvSpPr>
              <p:nvPr/>
            </p:nvSpPr>
            <p:spPr bwMode="auto">
              <a:xfrm>
                <a:off x="1321" y="290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Oval 517"/>
              <p:cNvSpPr>
                <a:spLocks noChangeArrowheads="1"/>
              </p:cNvSpPr>
              <p:nvPr/>
            </p:nvSpPr>
            <p:spPr bwMode="auto">
              <a:xfrm>
                <a:off x="1323" y="290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Oval 518"/>
              <p:cNvSpPr>
                <a:spLocks noChangeArrowheads="1"/>
              </p:cNvSpPr>
              <p:nvPr/>
            </p:nvSpPr>
            <p:spPr bwMode="auto">
              <a:xfrm>
                <a:off x="1323" y="289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Oval 519"/>
              <p:cNvSpPr>
                <a:spLocks noChangeArrowheads="1"/>
              </p:cNvSpPr>
              <p:nvPr/>
            </p:nvSpPr>
            <p:spPr bwMode="auto">
              <a:xfrm>
                <a:off x="1326" y="289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Oval 520"/>
              <p:cNvSpPr>
                <a:spLocks noChangeArrowheads="1"/>
              </p:cNvSpPr>
              <p:nvPr/>
            </p:nvSpPr>
            <p:spPr bwMode="auto">
              <a:xfrm>
                <a:off x="1326" y="289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Oval 521"/>
              <p:cNvSpPr>
                <a:spLocks noChangeArrowheads="1"/>
              </p:cNvSpPr>
              <p:nvPr/>
            </p:nvSpPr>
            <p:spPr bwMode="auto">
              <a:xfrm>
                <a:off x="1328" y="289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Oval 522"/>
              <p:cNvSpPr>
                <a:spLocks noChangeArrowheads="1"/>
              </p:cNvSpPr>
              <p:nvPr/>
            </p:nvSpPr>
            <p:spPr bwMode="auto">
              <a:xfrm>
                <a:off x="1328" y="289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Oval 523"/>
              <p:cNvSpPr>
                <a:spLocks noChangeArrowheads="1"/>
              </p:cNvSpPr>
              <p:nvPr/>
            </p:nvSpPr>
            <p:spPr bwMode="auto">
              <a:xfrm>
                <a:off x="1331" y="289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Oval 524"/>
              <p:cNvSpPr>
                <a:spLocks noChangeArrowheads="1"/>
              </p:cNvSpPr>
              <p:nvPr/>
            </p:nvSpPr>
            <p:spPr bwMode="auto">
              <a:xfrm>
                <a:off x="1331" y="288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Oval 525"/>
              <p:cNvSpPr>
                <a:spLocks noChangeArrowheads="1"/>
              </p:cNvSpPr>
              <p:nvPr/>
            </p:nvSpPr>
            <p:spPr bwMode="auto">
              <a:xfrm>
                <a:off x="1333" y="288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Oval 526"/>
              <p:cNvSpPr>
                <a:spLocks noChangeArrowheads="1"/>
              </p:cNvSpPr>
              <p:nvPr/>
            </p:nvSpPr>
            <p:spPr bwMode="auto">
              <a:xfrm>
                <a:off x="1333" y="288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Oval 527"/>
              <p:cNvSpPr>
                <a:spLocks noChangeArrowheads="1"/>
              </p:cNvSpPr>
              <p:nvPr/>
            </p:nvSpPr>
            <p:spPr bwMode="auto">
              <a:xfrm>
                <a:off x="1335" y="2882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Oval 528"/>
              <p:cNvSpPr>
                <a:spLocks noChangeArrowheads="1"/>
              </p:cNvSpPr>
              <p:nvPr/>
            </p:nvSpPr>
            <p:spPr bwMode="auto">
              <a:xfrm>
                <a:off x="1335" y="2878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Oval 529"/>
              <p:cNvSpPr>
                <a:spLocks noChangeArrowheads="1"/>
              </p:cNvSpPr>
              <p:nvPr/>
            </p:nvSpPr>
            <p:spPr bwMode="auto">
              <a:xfrm>
                <a:off x="1338" y="287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Oval 530"/>
              <p:cNvSpPr>
                <a:spLocks noChangeArrowheads="1"/>
              </p:cNvSpPr>
              <p:nvPr/>
            </p:nvSpPr>
            <p:spPr bwMode="auto">
              <a:xfrm>
                <a:off x="1340" y="287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Oval 531"/>
              <p:cNvSpPr>
                <a:spLocks noChangeArrowheads="1"/>
              </p:cNvSpPr>
              <p:nvPr/>
            </p:nvSpPr>
            <p:spPr bwMode="auto">
              <a:xfrm>
                <a:off x="1340" y="287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Oval 532"/>
              <p:cNvSpPr>
                <a:spLocks noChangeArrowheads="1"/>
              </p:cNvSpPr>
              <p:nvPr/>
            </p:nvSpPr>
            <p:spPr bwMode="auto">
              <a:xfrm>
                <a:off x="1343" y="287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Oval 533"/>
              <p:cNvSpPr>
                <a:spLocks noChangeArrowheads="1"/>
              </p:cNvSpPr>
              <p:nvPr/>
            </p:nvSpPr>
            <p:spPr bwMode="auto">
              <a:xfrm>
                <a:off x="1343" y="286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Oval 534"/>
              <p:cNvSpPr>
                <a:spLocks noChangeArrowheads="1"/>
              </p:cNvSpPr>
              <p:nvPr/>
            </p:nvSpPr>
            <p:spPr bwMode="auto">
              <a:xfrm>
                <a:off x="1345" y="286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Oval 535"/>
              <p:cNvSpPr>
                <a:spLocks noChangeArrowheads="1"/>
              </p:cNvSpPr>
              <p:nvPr/>
            </p:nvSpPr>
            <p:spPr bwMode="auto">
              <a:xfrm>
                <a:off x="1345" y="286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Oval 536"/>
              <p:cNvSpPr>
                <a:spLocks noChangeArrowheads="1"/>
              </p:cNvSpPr>
              <p:nvPr/>
            </p:nvSpPr>
            <p:spPr bwMode="auto">
              <a:xfrm>
                <a:off x="1345" y="286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Oval 537"/>
              <p:cNvSpPr>
                <a:spLocks noChangeArrowheads="1"/>
              </p:cNvSpPr>
              <p:nvPr/>
            </p:nvSpPr>
            <p:spPr bwMode="auto">
              <a:xfrm>
                <a:off x="1348" y="286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Oval 538"/>
              <p:cNvSpPr>
                <a:spLocks noChangeArrowheads="1"/>
              </p:cNvSpPr>
              <p:nvPr/>
            </p:nvSpPr>
            <p:spPr bwMode="auto">
              <a:xfrm>
                <a:off x="1348" y="285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Oval 539"/>
              <p:cNvSpPr>
                <a:spLocks noChangeArrowheads="1"/>
              </p:cNvSpPr>
              <p:nvPr/>
            </p:nvSpPr>
            <p:spPr bwMode="auto">
              <a:xfrm>
                <a:off x="1350" y="285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Oval 540"/>
              <p:cNvSpPr>
                <a:spLocks noChangeArrowheads="1"/>
              </p:cNvSpPr>
              <p:nvPr/>
            </p:nvSpPr>
            <p:spPr bwMode="auto">
              <a:xfrm>
                <a:off x="1350" y="285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Oval 541"/>
              <p:cNvSpPr>
                <a:spLocks noChangeArrowheads="1"/>
              </p:cNvSpPr>
              <p:nvPr/>
            </p:nvSpPr>
            <p:spPr bwMode="auto">
              <a:xfrm>
                <a:off x="1352" y="2853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Oval 542"/>
              <p:cNvSpPr>
                <a:spLocks noChangeArrowheads="1"/>
              </p:cNvSpPr>
              <p:nvPr/>
            </p:nvSpPr>
            <p:spPr bwMode="auto">
              <a:xfrm>
                <a:off x="1355" y="284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Oval 543"/>
              <p:cNvSpPr>
                <a:spLocks noChangeArrowheads="1"/>
              </p:cNvSpPr>
              <p:nvPr/>
            </p:nvSpPr>
            <p:spPr bwMode="auto">
              <a:xfrm>
                <a:off x="1357" y="284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Oval 544"/>
              <p:cNvSpPr>
                <a:spLocks noChangeArrowheads="1"/>
              </p:cNvSpPr>
              <p:nvPr/>
            </p:nvSpPr>
            <p:spPr bwMode="auto">
              <a:xfrm>
                <a:off x="1360" y="284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Oval 545"/>
              <p:cNvSpPr>
                <a:spLocks noChangeArrowheads="1"/>
              </p:cNvSpPr>
              <p:nvPr/>
            </p:nvSpPr>
            <p:spPr bwMode="auto">
              <a:xfrm>
                <a:off x="1360" y="284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Oval 546"/>
              <p:cNvSpPr>
                <a:spLocks noChangeArrowheads="1"/>
              </p:cNvSpPr>
              <p:nvPr/>
            </p:nvSpPr>
            <p:spPr bwMode="auto">
              <a:xfrm>
                <a:off x="1362" y="284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Oval 547"/>
              <p:cNvSpPr>
                <a:spLocks noChangeArrowheads="1"/>
              </p:cNvSpPr>
              <p:nvPr/>
            </p:nvSpPr>
            <p:spPr bwMode="auto">
              <a:xfrm>
                <a:off x="1362" y="283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Oval 548"/>
              <p:cNvSpPr>
                <a:spLocks noChangeArrowheads="1"/>
              </p:cNvSpPr>
              <p:nvPr/>
            </p:nvSpPr>
            <p:spPr bwMode="auto">
              <a:xfrm>
                <a:off x="1365" y="283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Oval 549"/>
              <p:cNvSpPr>
                <a:spLocks noChangeArrowheads="1"/>
              </p:cNvSpPr>
              <p:nvPr/>
            </p:nvSpPr>
            <p:spPr bwMode="auto">
              <a:xfrm>
                <a:off x="1365" y="283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Oval 550"/>
              <p:cNvSpPr>
                <a:spLocks noChangeArrowheads="1"/>
              </p:cNvSpPr>
              <p:nvPr/>
            </p:nvSpPr>
            <p:spPr bwMode="auto">
              <a:xfrm>
                <a:off x="1367" y="283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Oval 551"/>
              <p:cNvSpPr>
                <a:spLocks noChangeArrowheads="1"/>
              </p:cNvSpPr>
              <p:nvPr/>
            </p:nvSpPr>
            <p:spPr bwMode="auto">
              <a:xfrm>
                <a:off x="1367" y="282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Oval 552"/>
              <p:cNvSpPr>
                <a:spLocks noChangeArrowheads="1"/>
              </p:cNvSpPr>
              <p:nvPr/>
            </p:nvSpPr>
            <p:spPr bwMode="auto">
              <a:xfrm>
                <a:off x="1370" y="282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Oval 553"/>
              <p:cNvSpPr>
                <a:spLocks noChangeArrowheads="1"/>
              </p:cNvSpPr>
              <p:nvPr/>
            </p:nvSpPr>
            <p:spPr bwMode="auto">
              <a:xfrm>
                <a:off x="1370" y="282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Oval 554"/>
              <p:cNvSpPr>
                <a:spLocks noChangeArrowheads="1"/>
              </p:cNvSpPr>
              <p:nvPr/>
            </p:nvSpPr>
            <p:spPr bwMode="auto">
              <a:xfrm>
                <a:off x="1372" y="282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Oval 555"/>
              <p:cNvSpPr>
                <a:spLocks noChangeArrowheads="1"/>
              </p:cNvSpPr>
              <p:nvPr/>
            </p:nvSpPr>
            <p:spPr bwMode="auto">
              <a:xfrm>
                <a:off x="1372" y="281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Oval 556"/>
              <p:cNvSpPr>
                <a:spLocks noChangeArrowheads="1"/>
              </p:cNvSpPr>
              <p:nvPr/>
            </p:nvSpPr>
            <p:spPr bwMode="auto">
              <a:xfrm>
                <a:off x="1374" y="2819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Oval 557"/>
              <p:cNvSpPr>
                <a:spLocks noChangeArrowheads="1"/>
              </p:cNvSpPr>
              <p:nvPr/>
            </p:nvSpPr>
            <p:spPr bwMode="auto">
              <a:xfrm>
                <a:off x="1374" y="2815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Oval 558"/>
              <p:cNvSpPr>
                <a:spLocks noChangeArrowheads="1"/>
              </p:cNvSpPr>
              <p:nvPr/>
            </p:nvSpPr>
            <p:spPr bwMode="auto">
              <a:xfrm>
                <a:off x="1377" y="281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Oval 559"/>
              <p:cNvSpPr>
                <a:spLocks noChangeArrowheads="1"/>
              </p:cNvSpPr>
              <p:nvPr/>
            </p:nvSpPr>
            <p:spPr bwMode="auto">
              <a:xfrm>
                <a:off x="1377" y="281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Oval 560"/>
              <p:cNvSpPr>
                <a:spLocks noChangeArrowheads="1"/>
              </p:cNvSpPr>
              <p:nvPr/>
            </p:nvSpPr>
            <p:spPr bwMode="auto">
              <a:xfrm>
                <a:off x="1379" y="2811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Oval 561"/>
              <p:cNvSpPr>
                <a:spLocks noChangeArrowheads="1"/>
              </p:cNvSpPr>
              <p:nvPr/>
            </p:nvSpPr>
            <p:spPr bwMode="auto">
              <a:xfrm>
                <a:off x="1379" y="2807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Oval 562"/>
              <p:cNvSpPr>
                <a:spLocks noChangeArrowheads="1"/>
              </p:cNvSpPr>
              <p:nvPr/>
            </p:nvSpPr>
            <p:spPr bwMode="auto">
              <a:xfrm>
                <a:off x="1382" y="280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Oval 563"/>
              <p:cNvSpPr>
                <a:spLocks noChangeArrowheads="1"/>
              </p:cNvSpPr>
              <p:nvPr/>
            </p:nvSpPr>
            <p:spPr bwMode="auto">
              <a:xfrm>
                <a:off x="1382" y="280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Oval 564"/>
              <p:cNvSpPr>
                <a:spLocks noChangeArrowheads="1"/>
              </p:cNvSpPr>
              <p:nvPr/>
            </p:nvSpPr>
            <p:spPr bwMode="auto">
              <a:xfrm>
                <a:off x="1384" y="280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Oval 565"/>
              <p:cNvSpPr>
                <a:spLocks noChangeArrowheads="1"/>
              </p:cNvSpPr>
              <p:nvPr/>
            </p:nvSpPr>
            <p:spPr bwMode="auto">
              <a:xfrm>
                <a:off x="1387" y="279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Oval 566"/>
              <p:cNvSpPr>
                <a:spLocks noChangeArrowheads="1"/>
              </p:cNvSpPr>
              <p:nvPr/>
            </p:nvSpPr>
            <p:spPr bwMode="auto">
              <a:xfrm>
                <a:off x="1389" y="279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Oval 567"/>
              <p:cNvSpPr>
                <a:spLocks noChangeArrowheads="1"/>
              </p:cNvSpPr>
              <p:nvPr/>
            </p:nvSpPr>
            <p:spPr bwMode="auto">
              <a:xfrm>
                <a:off x="1389" y="279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Oval 568"/>
              <p:cNvSpPr>
                <a:spLocks noChangeArrowheads="1"/>
              </p:cNvSpPr>
              <p:nvPr/>
            </p:nvSpPr>
            <p:spPr bwMode="auto">
              <a:xfrm>
                <a:off x="1392" y="279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Oval 569"/>
              <p:cNvSpPr>
                <a:spLocks noChangeArrowheads="1"/>
              </p:cNvSpPr>
              <p:nvPr/>
            </p:nvSpPr>
            <p:spPr bwMode="auto">
              <a:xfrm>
                <a:off x="1392" y="279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Oval 570"/>
              <p:cNvSpPr>
                <a:spLocks noChangeArrowheads="1"/>
              </p:cNvSpPr>
              <p:nvPr/>
            </p:nvSpPr>
            <p:spPr bwMode="auto">
              <a:xfrm>
                <a:off x="1394" y="279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Oval 571"/>
              <p:cNvSpPr>
                <a:spLocks noChangeArrowheads="1"/>
              </p:cNvSpPr>
              <p:nvPr/>
            </p:nvSpPr>
            <p:spPr bwMode="auto">
              <a:xfrm>
                <a:off x="1394" y="278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Oval 572"/>
              <p:cNvSpPr>
                <a:spLocks noChangeArrowheads="1"/>
              </p:cNvSpPr>
              <p:nvPr/>
            </p:nvSpPr>
            <p:spPr bwMode="auto">
              <a:xfrm>
                <a:off x="1396" y="2786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Oval 573"/>
              <p:cNvSpPr>
                <a:spLocks noChangeArrowheads="1"/>
              </p:cNvSpPr>
              <p:nvPr/>
            </p:nvSpPr>
            <p:spPr bwMode="auto">
              <a:xfrm>
                <a:off x="1396" y="2782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Oval 574"/>
              <p:cNvSpPr>
                <a:spLocks noChangeArrowheads="1"/>
              </p:cNvSpPr>
              <p:nvPr/>
            </p:nvSpPr>
            <p:spPr bwMode="auto">
              <a:xfrm>
                <a:off x="1399" y="278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Oval 575"/>
              <p:cNvSpPr>
                <a:spLocks noChangeArrowheads="1"/>
              </p:cNvSpPr>
              <p:nvPr/>
            </p:nvSpPr>
            <p:spPr bwMode="auto">
              <a:xfrm>
                <a:off x="1399" y="277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Oval 576"/>
              <p:cNvSpPr>
                <a:spLocks noChangeArrowheads="1"/>
              </p:cNvSpPr>
              <p:nvPr/>
            </p:nvSpPr>
            <p:spPr bwMode="auto">
              <a:xfrm>
                <a:off x="1401" y="2778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Oval 577"/>
              <p:cNvSpPr>
                <a:spLocks noChangeArrowheads="1"/>
              </p:cNvSpPr>
              <p:nvPr/>
            </p:nvSpPr>
            <p:spPr bwMode="auto">
              <a:xfrm>
                <a:off x="1401" y="277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Oval 578"/>
              <p:cNvSpPr>
                <a:spLocks noChangeArrowheads="1"/>
              </p:cNvSpPr>
              <p:nvPr/>
            </p:nvSpPr>
            <p:spPr bwMode="auto">
              <a:xfrm>
                <a:off x="1404" y="277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Oval 579"/>
              <p:cNvSpPr>
                <a:spLocks noChangeArrowheads="1"/>
              </p:cNvSpPr>
              <p:nvPr/>
            </p:nvSpPr>
            <p:spPr bwMode="auto">
              <a:xfrm>
                <a:off x="1404" y="277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Oval 580"/>
              <p:cNvSpPr>
                <a:spLocks noChangeArrowheads="1"/>
              </p:cNvSpPr>
              <p:nvPr/>
            </p:nvSpPr>
            <p:spPr bwMode="auto">
              <a:xfrm>
                <a:off x="1406" y="277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Oval 581"/>
              <p:cNvSpPr>
                <a:spLocks noChangeArrowheads="1"/>
              </p:cNvSpPr>
              <p:nvPr/>
            </p:nvSpPr>
            <p:spPr bwMode="auto">
              <a:xfrm>
                <a:off x="1406" y="276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Oval 582"/>
              <p:cNvSpPr>
                <a:spLocks noChangeArrowheads="1"/>
              </p:cNvSpPr>
              <p:nvPr/>
            </p:nvSpPr>
            <p:spPr bwMode="auto">
              <a:xfrm>
                <a:off x="1409" y="276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Oval 583"/>
              <p:cNvSpPr>
                <a:spLocks noChangeArrowheads="1"/>
              </p:cNvSpPr>
              <p:nvPr/>
            </p:nvSpPr>
            <p:spPr bwMode="auto">
              <a:xfrm>
                <a:off x="1409" y="276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Oval 584"/>
              <p:cNvSpPr>
                <a:spLocks noChangeArrowheads="1"/>
              </p:cNvSpPr>
              <p:nvPr/>
            </p:nvSpPr>
            <p:spPr bwMode="auto">
              <a:xfrm>
                <a:off x="1411" y="276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Oval 585"/>
              <p:cNvSpPr>
                <a:spLocks noChangeArrowheads="1"/>
              </p:cNvSpPr>
              <p:nvPr/>
            </p:nvSpPr>
            <p:spPr bwMode="auto">
              <a:xfrm>
                <a:off x="1411" y="275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Oval 586"/>
              <p:cNvSpPr>
                <a:spLocks noChangeArrowheads="1"/>
              </p:cNvSpPr>
              <p:nvPr/>
            </p:nvSpPr>
            <p:spPr bwMode="auto">
              <a:xfrm>
                <a:off x="1414" y="275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Oval 587"/>
              <p:cNvSpPr>
                <a:spLocks noChangeArrowheads="1"/>
              </p:cNvSpPr>
              <p:nvPr/>
            </p:nvSpPr>
            <p:spPr bwMode="auto">
              <a:xfrm>
                <a:off x="1414" y="275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Oval 588"/>
              <p:cNvSpPr>
                <a:spLocks noChangeArrowheads="1"/>
              </p:cNvSpPr>
              <p:nvPr/>
            </p:nvSpPr>
            <p:spPr bwMode="auto">
              <a:xfrm>
                <a:off x="1416" y="275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Oval 589"/>
              <p:cNvSpPr>
                <a:spLocks noChangeArrowheads="1"/>
              </p:cNvSpPr>
              <p:nvPr/>
            </p:nvSpPr>
            <p:spPr bwMode="auto">
              <a:xfrm>
                <a:off x="1416" y="274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" name="Oval 590"/>
              <p:cNvSpPr>
                <a:spLocks noChangeArrowheads="1"/>
              </p:cNvSpPr>
              <p:nvPr/>
            </p:nvSpPr>
            <p:spPr bwMode="auto">
              <a:xfrm>
                <a:off x="1418" y="2749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Oval 591"/>
              <p:cNvSpPr>
                <a:spLocks noChangeArrowheads="1"/>
              </p:cNvSpPr>
              <p:nvPr/>
            </p:nvSpPr>
            <p:spPr bwMode="auto">
              <a:xfrm>
                <a:off x="1418" y="2745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Oval 592"/>
              <p:cNvSpPr>
                <a:spLocks noChangeArrowheads="1"/>
              </p:cNvSpPr>
              <p:nvPr/>
            </p:nvSpPr>
            <p:spPr bwMode="auto">
              <a:xfrm>
                <a:off x="1421" y="274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Oval 593"/>
              <p:cNvSpPr>
                <a:spLocks noChangeArrowheads="1"/>
              </p:cNvSpPr>
              <p:nvPr/>
            </p:nvSpPr>
            <p:spPr bwMode="auto">
              <a:xfrm>
                <a:off x="1421" y="274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Oval 594"/>
              <p:cNvSpPr>
                <a:spLocks noChangeArrowheads="1"/>
              </p:cNvSpPr>
              <p:nvPr/>
            </p:nvSpPr>
            <p:spPr bwMode="auto">
              <a:xfrm>
                <a:off x="1423" y="2741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Oval 595"/>
              <p:cNvSpPr>
                <a:spLocks noChangeArrowheads="1"/>
              </p:cNvSpPr>
              <p:nvPr/>
            </p:nvSpPr>
            <p:spPr bwMode="auto">
              <a:xfrm>
                <a:off x="1426" y="274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Oval 596"/>
              <p:cNvSpPr>
                <a:spLocks noChangeArrowheads="1"/>
              </p:cNvSpPr>
              <p:nvPr/>
            </p:nvSpPr>
            <p:spPr bwMode="auto">
              <a:xfrm>
                <a:off x="1426" y="273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Oval 597"/>
              <p:cNvSpPr>
                <a:spLocks noChangeArrowheads="1"/>
              </p:cNvSpPr>
              <p:nvPr/>
            </p:nvSpPr>
            <p:spPr bwMode="auto">
              <a:xfrm>
                <a:off x="1426" y="273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Oval 598"/>
              <p:cNvSpPr>
                <a:spLocks noChangeArrowheads="1"/>
              </p:cNvSpPr>
              <p:nvPr/>
            </p:nvSpPr>
            <p:spPr bwMode="auto">
              <a:xfrm>
                <a:off x="1428" y="273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Oval 599"/>
              <p:cNvSpPr>
                <a:spLocks noChangeArrowheads="1"/>
              </p:cNvSpPr>
              <p:nvPr/>
            </p:nvSpPr>
            <p:spPr bwMode="auto">
              <a:xfrm>
                <a:off x="1428" y="272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Oval 600"/>
              <p:cNvSpPr>
                <a:spLocks noChangeArrowheads="1"/>
              </p:cNvSpPr>
              <p:nvPr/>
            </p:nvSpPr>
            <p:spPr bwMode="auto">
              <a:xfrm>
                <a:off x="1431" y="272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Oval 601"/>
              <p:cNvSpPr>
                <a:spLocks noChangeArrowheads="1"/>
              </p:cNvSpPr>
              <p:nvPr/>
            </p:nvSpPr>
            <p:spPr bwMode="auto">
              <a:xfrm>
                <a:off x="1431" y="272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Oval 602"/>
              <p:cNvSpPr>
                <a:spLocks noChangeArrowheads="1"/>
              </p:cNvSpPr>
              <p:nvPr/>
            </p:nvSpPr>
            <p:spPr bwMode="auto">
              <a:xfrm>
                <a:off x="1433" y="272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Oval 603"/>
              <p:cNvSpPr>
                <a:spLocks noChangeArrowheads="1"/>
              </p:cNvSpPr>
              <p:nvPr/>
            </p:nvSpPr>
            <p:spPr bwMode="auto">
              <a:xfrm>
                <a:off x="1433" y="272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Oval 604"/>
              <p:cNvSpPr>
                <a:spLocks noChangeArrowheads="1"/>
              </p:cNvSpPr>
              <p:nvPr/>
            </p:nvSpPr>
            <p:spPr bwMode="auto">
              <a:xfrm>
                <a:off x="1436" y="272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Oval 605"/>
              <p:cNvSpPr>
                <a:spLocks noChangeArrowheads="1"/>
              </p:cNvSpPr>
              <p:nvPr/>
            </p:nvSpPr>
            <p:spPr bwMode="auto">
              <a:xfrm>
                <a:off x="1436" y="271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Oval 606"/>
              <p:cNvSpPr>
                <a:spLocks noChangeArrowheads="1"/>
              </p:cNvSpPr>
              <p:nvPr/>
            </p:nvSpPr>
            <p:spPr bwMode="auto">
              <a:xfrm>
                <a:off x="1438" y="271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Oval 607"/>
              <p:cNvSpPr>
                <a:spLocks noChangeArrowheads="1"/>
              </p:cNvSpPr>
              <p:nvPr/>
            </p:nvSpPr>
            <p:spPr bwMode="auto">
              <a:xfrm>
                <a:off x="1438" y="271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809"/>
            <p:cNvGrpSpPr>
              <a:grpSpLocks/>
            </p:cNvGrpSpPr>
            <p:nvPr/>
          </p:nvGrpSpPr>
          <p:grpSpPr bwMode="auto">
            <a:xfrm>
              <a:off x="1440" y="2238"/>
              <a:ext cx="223" cy="494"/>
              <a:chOff x="1440" y="2238"/>
              <a:chExt cx="223" cy="494"/>
            </a:xfrm>
          </p:grpSpPr>
          <p:sp>
            <p:nvSpPr>
              <p:cNvPr id="472" name="Oval 609"/>
              <p:cNvSpPr>
                <a:spLocks noChangeArrowheads="1"/>
              </p:cNvSpPr>
              <p:nvPr/>
            </p:nvSpPr>
            <p:spPr bwMode="auto">
              <a:xfrm>
                <a:off x="1440" y="2712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Oval 610"/>
              <p:cNvSpPr>
                <a:spLocks noChangeArrowheads="1"/>
              </p:cNvSpPr>
              <p:nvPr/>
            </p:nvSpPr>
            <p:spPr bwMode="auto">
              <a:xfrm>
                <a:off x="1440" y="2707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Oval 611"/>
              <p:cNvSpPr>
                <a:spLocks noChangeArrowheads="1"/>
              </p:cNvSpPr>
              <p:nvPr/>
            </p:nvSpPr>
            <p:spPr bwMode="auto">
              <a:xfrm>
                <a:off x="1443" y="270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Oval 612"/>
              <p:cNvSpPr>
                <a:spLocks noChangeArrowheads="1"/>
              </p:cNvSpPr>
              <p:nvPr/>
            </p:nvSpPr>
            <p:spPr bwMode="auto">
              <a:xfrm>
                <a:off x="1443" y="270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Oval 613"/>
              <p:cNvSpPr>
                <a:spLocks noChangeArrowheads="1"/>
              </p:cNvSpPr>
              <p:nvPr/>
            </p:nvSpPr>
            <p:spPr bwMode="auto">
              <a:xfrm>
                <a:off x="1445" y="270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Oval 614"/>
              <p:cNvSpPr>
                <a:spLocks noChangeArrowheads="1"/>
              </p:cNvSpPr>
              <p:nvPr/>
            </p:nvSpPr>
            <p:spPr bwMode="auto">
              <a:xfrm>
                <a:off x="1445" y="269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Oval 615"/>
              <p:cNvSpPr>
                <a:spLocks noChangeArrowheads="1"/>
              </p:cNvSpPr>
              <p:nvPr/>
            </p:nvSpPr>
            <p:spPr bwMode="auto">
              <a:xfrm>
                <a:off x="1445" y="269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Oval 616"/>
              <p:cNvSpPr>
                <a:spLocks noChangeArrowheads="1"/>
              </p:cNvSpPr>
              <p:nvPr/>
            </p:nvSpPr>
            <p:spPr bwMode="auto">
              <a:xfrm>
                <a:off x="1448" y="269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Oval 617"/>
              <p:cNvSpPr>
                <a:spLocks noChangeArrowheads="1"/>
              </p:cNvSpPr>
              <p:nvPr/>
            </p:nvSpPr>
            <p:spPr bwMode="auto">
              <a:xfrm>
                <a:off x="1448" y="269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Oval 618"/>
              <p:cNvSpPr>
                <a:spLocks noChangeArrowheads="1"/>
              </p:cNvSpPr>
              <p:nvPr/>
            </p:nvSpPr>
            <p:spPr bwMode="auto">
              <a:xfrm>
                <a:off x="1450" y="269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Oval 619"/>
              <p:cNvSpPr>
                <a:spLocks noChangeArrowheads="1"/>
              </p:cNvSpPr>
              <p:nvPr/>
            </p:nvSpPr>
            <p:spPr bwMode="auto">
              <a:xfrm>
                <a:off x="1450" y="2687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Oval 620"/>
              <p:cNvSpPr>
                <a:spLocks noChangeArrowheads="1"/>
              </p:cNvSpPr>
              <p:nvPr/>
            </p:nvSpPr>
            <p:spPr bwMode="auto">
              <a:xfrm>
                <a:off x="1453" y="2687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Oval 621"/>
              <p:cNvSpPr>
                <a:spLocks noChangeArrowheads="1"/>
              </p:cNvSpPr>
              <p:nvPr/>
            </p:nvSpPr>
            <p:spPr bwMode="auto">
              <a:xfrm>
                <a:off x="1453" y="268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Oval 622"/>
              <p:cNvSpPr>
                <a:spLocks noChangeArrowheads="1"/>
              </p:cNvSpPr>
              <p:nvPr/>
            </p:nvSpPr>
            <p:spPr bwMode="auto">
              <a:xfrm>
                <a:off x="1453" y="267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Oval 623"/>
              <p:cNvSpPr>
                <a:spLocks noChangeArrowheads="1"/>
              </p:cNvSpPr>
              <p:nvPr/>
            </p:nvSpPr>
            <p:spPr bwMode="auto">
              <a:xfrm>
                <a:off x="1455" y="267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Oval 624"/>
              <p:cNvSpPr>
                <a:spLocks noChangeArrowheads="1"/>
              </p:cNvSpPr>
              <p:nvPr/>
            </p:nvSpPr>
            <p:spPr bwMode="auto">
              <a:xfrm>
                <a:off x="1455" y="267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Oval 625"/>
              <p:cNvSpPr>
                <a:spLocks noChangeArrowheads="1"/>
              </p:cNvSpPr>
              <p:nvPr/>
            </p:nvSpPr>
            <p:spPr bwMode="auto">
              <a:xfrm>
                <a:off x="1457" y="267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Oval 626"/>
              <p:cNvSpPr>
                <a:spLocks noChangeArrowheads="1"/>
              </p:cNvSpPr>
              <p:nvPr/>
            </p:nvSpPr>
            <p:spPr bwMode="auto">
              <a:xfrm>
                <a:off x="1457" y="2670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Oval 627"/>
              <p:cNvSpPr>
                <a:spLocks noChangeArrowheads="1"/>
              </p:cNvSpPr>
              <p:nvPr/>
            </p:nvSpPr>
            <p:spPr bwMode="auto">
              <a:xfrm>
                <a:off x="1460" y="267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Oval 628"/>
              <p:cNvSpPr>
                <a:spLocks noChangeArrowheads="1"/>
              </p:cNvSpPr>
              <p:nvPr/>
            </p:nvSpPr>
            <p:spPr bwMode="auto">
              <a:xfrm>
                <a:off x="1460" y="266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Oval 629"/>
              <p:cNvSpPr>
                <a:spLocks noChangeArrowheads="1"/>
              </p:cNvSpPr>
              <p:nvPr/>
            </p:nvSpPr>
            <p:spPr bwMode="auto">
              <a:xfrm>
                <a:off x="1460" y="266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Oval 630"/>
              <p:cNvSpPr>
                <a:spLocks noChangeArrowheads="1"/>
              </p:cNvSpPr>
              <p:nvPr/>
            </p:nvSpPr>
            <p:spPr bwMode="auto">
              <a:xfrm>
                <a:off x="1462" y="2662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Oval 631"/>
              <p:cNvSpPr>
                <a:spLocks noChangeArrowheads="1"/>
              </p:cNvSpPr>
              <p:nvPr/>
            </p:nvSpPr>
            <p:spPr bwMode="auto">
              <a:xfrm>
                <a:off x="1462" y="2658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Oval 632"/>
              <p:cNvSpPr>
                <a:spLocks noChangeArrowheads="1"/>
              </p:cNvSpPr>
              <p:nvPr/>
            </p:nvSpPr>
            <p:spPr bwMode="auto">
              <a:xfrm>
                <a:off x="1465" y="265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Oval 633"/>
              <p:cNvSpPr>
                <a:spLocks noChangeArrowheads="1"/>
              </p:cNvSpPr>
              <p:nvPr/>
            </p:nvSpPr>
            <p:spPr bwMode="auto">
              <a:xfrm>
                <a:off x="1465" y="265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Oval 634"/>
              <p:cNvSpPr>
                <a:spLocks noChangeArrowheads="1"/>
              </p:cNvSpPr>
              <p:nvPr/>
            </p:nvSpPr>
            <p:spPr bwMode="auto">
              <a:xfrm>
                <a:off x="1467" y="265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Oval 635"/>
              <p:cNvSpPr>
                <a:spLocks noChangeArrowheads="1"/>
              </p:cNvSpPr>
              <p:nvPr/>
            </p:nvSpPr>
            <p:spPr bwMode="auto">
              <a:xfrm>
                <a:off x="1467" y="264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Oval 636"/>
              <p:cNvSpPr>
                <a:spLocks noChangeArrowheads="1"/>
              </p:cNvSpPr>
              <p:nvPr/>
            </p:nvSpPr>
            <p:spPr bwMode="auto">
              <a:xfrm>
                <a:off x="1467" y="264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Oval 637"/>
              <p:cNvSpPr>
                <a:spLocks noChangeArrowheads="1"/>
              </p:cNvSpPr>
              <p:nvPr/>
            </p:nvSpPr>
            <p:spPr bwMode="auto">
              <a:xfrm>
                <a:off x="1470" y="264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Oval 638"/>
              <p:cNvSpPr>
                <a:spLocks noChangeArrowheads="1"/>
              </p:cNvSpPr>
              <p:nvPr/>
            </p:nvSpPr>
            <p:spPr bwMode="auto">
              <a:xfrm>
                <a:off x="1470" y="264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Oval 639"/>
              <p:cNvSpPr>
                <a:spLocks noChangeArrowheads="1"/>
              </p:cNvSpPr>
              <p:nvPr/>
            </p:nvSpPr>
            <p:spPr bwMode="auto">
              <a:xfrm>
                <a:off x="1472" y="264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Oval 640"/>
              <p:cNvSpPr>
                <a:spLocks noChangeArrowheads="1"/>
              </p:cNvSpPr>
              <p:nvPr/>
            </p:nvSpPr>
            <p:spPr bwMode="auto">
              <a:xfrm>
                <a:off x="1472" y="263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Oval 641"/>
              <p:cNvSpPr>
                <a:spLocks noChangeArrowheads="1"/>
              </p:cNvSpPr>
              <p:nvPr/>
            </p:nvSpPr>
            <p:spPr bwMode="auto">
              <a:xfrm>
                <a:off x="1475" y="263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Oval 642"/>
              <p:cNvSpPr>
                <a:spLocks noChangeArrowheads="1"/>
              </p:cNvSpPr>
              <p:nvPr/>
            </p:nvSpPr>
            <p:spPr bwMode="auto">
              <a:xfrm>
                <a:off x="1475" y="263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Oval 643"/>
              <p:cNvSpPr>
                <a:spLocks noChangeArrowheads="1"/>
              </p:cNvSpPr>
              <p:nvPr/>
            </p:nvSpPr>
            <p:spPr bwMode="auto">
              <a:xfrm>
                <a:off x="1475" y="262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Oval 644"/>
              <p:cNvSpPr>
                <a:spLocks noChangeArrowheads="1"/>
              </p:cNvSpPr>
              <p:nvPr/>
            </p:nvSpPr>
            <p:spPr bwMode="auto">
              <a:xfrm>
                <a:off x="1477" y="262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Oval 645"/>
              <p:cNvSpPr>
                <a:spLocks noChangeArrowheads="1"/>
              </p:cNvSpPr>
              <p:nvPr/>
            </p:nvSpPr>
            <p:spPr bwMode="auto">
              <a:xfrm>
                <a:off x="1477" y="262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Oval 646"/>
              <p:cNvSpPr>
                <a:spLocks noChangeArrowheads="1"/>
              </p:cNvSpPr>
              <p:nvPr/>
            </p:nvSpPr>
            <p:spPr bwMode="auto">
              <a:xfrm>
                <a:off x="1479" y="262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Oval 647"/>
              <p:cNvSpPr>
                <a:spLocks noChangeArrowheads="1"/>
              </p:cNvSpPr>
              <p:nvPr/>
            </p:nvSpPr>
            <p:spPr bwMode="auto">
              <a:xfrm>
                <a:off x="1479" y="2620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Oval 648"/>
              <p:cNvSpPr>
                <a:spLocks noChangeArrowheads="1"/>
              </p:cNvSpPr>
              <p:nvPr/>
            </p:nvSpPr>
            <p:spPr bwMode="auto">
              <a:xfrm>
                <a:off x="1482" y="262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Oval 649"/>
              <p:cNvSpPr>
                <a:spLocks noChangeArrowheads="1"/>
              </p:cNvSpPr>
              <p:nvPr/>
            </p:nvSpPr>
            <p:spPr bwMode="auto">
              <a:xfrm>
                <a:off x="1482" y="261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Oval 650"/>
              <p:cNvSpPr>
                <a:spLocks noChangeArrowheads="1"/>
              </p:cNvSpPr>
              <p:nvPr/>
            </p:nvSpPr>
            <p:spPr bwMode="auto">
              <a:xfrm>
                <a:off x="1482" y="261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Oval 651"/>
              <p:cNvSpPr>
                <a:spLocks noChangeArrowheads="1"/>
              </p:cNvSpPr>
              <p:nvPr/>
            </p:nvSpPr>
            <p:spPr bwMode="auto">
              <a:xfrm>
                <a:off x="1484" y="2612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Oval 652"/>
              <p:cNvSpPr>
                <a:spLocks noChangeArrowheads="1"/>
              </p:cNvSpPr>
              <p:nvPr/>
            </p:nvSpPr>
            <p:spPr bwMode="auto">
              <a:xfrm>
                <a:off x="1484" y="2608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Oval 653"/>
              <p:cNvSpPr>
                <a:spLocks noChangeArrowheads="1"/>
              </p:cNvSpPr>
              <p:nvPr/>
            </p:nvSpPr>
            <p:spPr bwMode="auto">
              <a:xfrm>
                <a:off x="1487" y="260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Oval 654"/>
              <p:cNvSpPr>
                <a:spLocks noChangeArrowheads="1"/>
              </p:cNvSpPr>
              <p:nvPr/>
            </p:nvSpPr>
            <p:spPr bwMode="auto">
              <a:xfrm>
                <a:off x="1487" y="260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Oval 655"/>
              <p:cNvSpPr>
                <a:spLocks noChangeArrowheads="1"/>
              </p:cNvSpPr>
              <p:nvPr/>
            </p:nvSpPr>
            <p:spPr bwMode="auto">
              <a:xfrm>
                <a:off x="1489" y="260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Oval 656"/>
              <p:cNvSpPr>
                <a:spLocks noChangeArrowheads="1"/>
              </p:cNvSpPr>
              <p:nvPr/>
            </p:nvSpPr>
            <p:spPr bwMode="auto">
              <a:xfrm>
                <a:off x="1489" y="259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Oval 657"/>
              <p:cNvSpPr>
                <a:spLocks noChangeArrowheads="1"/>
              </p:cNvSpPr>
              <p:nvPr/>
            </p:nvSpPr>
            <p:spPr bwMode="auto">
              <a:xfrm>
                <a:off x="1492" y="259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Oval 658"/>
              <p:cNvSpPr>
                <a:spLocks noChangeArrowheads="1"/>
              </p:cNvSpPr>
              <p:nvPr/>
            </p:nvSpPr>
            <p:spPr bwMode="auto">
              <a:xfrm>
                <a:off x="1492" y="259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Oval 659"/>
              <p:cNvSpPr>
                <a:spLocks noChangeArrowheads="1"/>
              </p:cNvSpPr>
              <p:nvPr/>
            </p:nvSpPr>
            <p:spPr bwMode="auto">
              <a:xfrm>
                <a:off x="1494" y="259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Oval 660"/>
              <p:cNvSpPr>
                <a:spLocks noChangeArrowheads="1"/>
              </p:cNvSpPr>
              <p:nvPr/>
            </p:nvSpPr>
            <p:spPr bwMode="auto">
              <a:xfrm>
                <a:off x="1494" y="259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Oval 661"/>
              <p:cNvSpPr>
                <a:spLocks noChangeArrowheads="1"/>
              </p:cNvSpPr>
              <p:nvPr/>
            </p:nvSpPr>
            <p:spPr bwMode="auto">
              <a:xfrm>
                <a:off x="1497" y="259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Oval 662"/>
              <p:cNvSpPr>
                <a:spLocks noChangeArrowheads="1"/>
              </p:cNvSpPr>
              <p:nvPr/>
            </p:nvSpPr>
            <p:spPr bwMode="auto">
              <a:xfrm>
                <a:off x="1497" y="258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Oval 663"/>
              <p:cNvSpPr>
                <a:spLocks noChangeArrowheads="1"/>
              </p:cNvSpPr>
              <p:nvPr/>
            </p:nvSpPr>
            <p:spPr bwMode="auto">
              <a:xfrm>
                <a:off x="1499" y="258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Oval 664"/>
              <p:cNvSpPr>
                <a:spLocks noChangeArrowheads="1"/>
              </p:cNvSpPr>
              <p:nvPr/>
            </p:nvSpPr>
            <p:spPr bwMode="auto">
              <a:xfrm>
                <a:off x="1499" y="258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Oval 665"/>
              <p:cNvSpPr>
                <a:spLocks noChangeArrowheads="1"/>
              </p:cNvSpPr>
              <p:nvPr/>
            </p:nvSpPr>
            <p:spPr bwMode="auto">
              <a:xfrm>
                <a:off x="1499" y="257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Oval 666"/>
              <p:cNvSpPr>
                <a:spLocks noChangeArrowheads="1"/>
              </p:cNvSpPr>
              <p:nvPr/>
            </p:nvSpPr>
            <p:spPr bwMode="auto">
              <a:xfrm>
                <a:off x="1501" y="2579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Oval 667"/>
              <p:cNvSpPr>
                <a:spLocks noChangeArrowheads="1"/>
              </p:cNvSpPr>
              <p:nvPr/>
            </p:nvSpPr>
            <p:spPr bwMode="auto">
              <a:xfrm>
                <a:off x="1504" y="257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Oval 668"/>
              <p:cNvSpPr>
                <a:spLocks noChangeArrowheads="1"/>
              </p:cNvSpPr>
              <p:nvPr/>
            </p:nvSpPr>
            <p:spPr bwMode="auto">
              <a:xfrm>
                <a:off x="1504" y="257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Oval 669"/>
              <p:cNvSpPr>
                <a:spLocks noChangeArrowheads="1"/>
              </p:cNvSpPr>
              <p:nvPr/>
            </p:nvSpPr>
            <p:spPr bwMode="auto">
              <a:xfrm>
                <a:off x="1504" y="257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Oval 670"/>
              <p:cNvSpPr>
                <a:spLocks noChangeArrowheads="1"/>
              </p:cNvSpPr>
              <p:nvPr/>
            </p:nvSpPr>
            <p:spPr bwMode="auto">
              <a:xfrm>
                <a:off x="1506" y="2570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Oval 671"/>
              <p:cNvSpPr>
                <a:spLocks noChangeArrowheads="1"/>
              </p:cNvSpPr>
              <p:nvPr/>
            </p:nvSpPr>
            <p:spPr bwMode="auto">
              <a:xfrm>
                <a:off x="1506" y="2566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Oval 672"/>
              <p:cNvSpPr>
                <a:spLocks noChangeArrowheads="1"/>
              </p:cNvSpPr>
              <p:nvPr/>
            </p:nvSpPr>
            <p:spPr bwMode="auto">
              <a:xfrm>
                <a:off x="1509" y="256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Oval 673"/>
              <p:cNvSpPr>
                <a:spLocks noChangeArrowheads="1"/>
              </p:cNvSpPr>
              <p:nvPr/>
            </p:nvSpPr>
            <p:spPr bwMode="auto">
              <a:xfrm>
                <a:off x="1509" y="256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Oval 674"/>
              <p:cNvSpPr>
                <a:spLocks noChangeArrowheads="1"/>
              </p:cNvSpPr>
              <p:nvPr/>
            </p:nvSpPr>
            <p:spPr bwMode="auto">
              <a:xfrm>
                <a:off x="1511" y="256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Oval 675"/>
              <p:cNvSpPr>
                <a:spLocks noChangeArrowheads="1"/>
              </p:cNvSpPr>
              <p:nvPr/>
            </p:nvSpPr>
            <p:spPr bwMode="auto">
              <a:xfrm>
                <a:off x="1511" y="255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Oval 676"/>
              <p:cNvSpPr>
                <a:spLocks noChangeArrowheads="1"/>
              </p:cNvSpPr>
              <p:nvPr/>
            </p:nvSpPr>
            <p:spPr bwMode="auto">
              <a:xfrm>
                <a:off x="1514" y="255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Oval 677"/>
              <p:cNvSpPr>
                <a:spLocks noChangeArrowheads="1"/>
              </p:cNvSpPr>
              <p:nvPr/>
            </p:nvSpPr>
            <p:spPr bwMode="auto">
              <a:xfrm>
                <a:off x="1514" y="255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Oval 678"/>
              <p:cNvSpPr>
                <a:spLocks noChangeArrowheads="1"/>
              </p:cNvSpPr>
              <p:nvPr/>
            </p:nvSpPr>
            <p:spPr bwMode="auto">
              <a:xfrm>
                <a:off x="1516" y="255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Oval 679"/>
              <p:cNvSpPr>
                <a:spLocks noChangeArrowheads="1"/>
              </p:cNvSpPr>
              <p:nvPr/>
            </p:nvSpPr>
            <p:spPr bwMode="auto">
              <a:xfrm>
                <a:off x="1516" y="255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Oval 680"/>
              <p:cNvSpPr>
                <a:spLocks noChangeArrowheads="1"/>
              </p:cNvSpPr>
              <p:nvPr/>
            </p:nvSpPr>
            <p:spPr bwMode="auto">
              <a:xfrm>
                <a:off x="1519" y="255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Oval 681"/>
              <p:cNvSpPr>
                <a:spLocks noChangeArrowheads="1"/>
              </p:cNvSpPr>
              <p:nvPr/>
            </p:nvSpPr>
            <p:spPr bwMode="auto">
              <a:xfrm>
                <a:off x="1519" y="254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Oval 682"/>
              <p:cNvSpPr>
                <a:spLocks noChangeArrowheads="1"/>
              </p:cNvSpPr>
              <p:nvPr/>
            </p:nvSpPr>
            <p:spPr bwMode="auto">
              <a:xfrm>
                <a:off x="1519" y="254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Oval 683"/>
              <p:cNvSpPr>
                <a:spLocks noChangeArrowheads="1"/>
              </p:cNvSpPr>
              <p:nvPr/>
            </p:nvSpPr>
            <p:spPr bwMode="auto">
              <a:xfrm>
                <a:off x="1521" y="254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Oval 684"/>
              <p:cNvSpPr>
                <a:spLocks noChangeArrowheads="1"/>
              </p:cNvSpPr>
              <p:nvPr/>
            </p:nvSpPr>
            <p:spPr bwMode="auto">
              <a:xfrm>
                <a:off x="1521" y="253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Oval 685"/>
              <p:cNvSpPr>
                <a:spLocks noChangeArrowheads="1"/>
              </p:cNvSpPr>
              <p:nvPr/>
            </p:nvSpPr>
            <p:spPr bwMode="auto">
              <a:xfrm>
                <a:off x="1523" y="2537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Oval 686"/>
              <p:cNvSpPr>
                <a:spLocks noChangeArrowheads="1"/>
              </p:cNvSpPr>
              <p:nvPr/>
            </p:nvSpPr>
            <p:spPr bwMode="auto">
              <a:xfrm>
                <a:off x="1523" y="2533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Oval 687"/>
              <p:cNvSpPr>
                <a:spLocks noChangeArrowheads="1"/>
              </p:cNvSpPr>
              <p:nvPr/>
            </p:nvSpPr>
            <p:spPr bwMode="auto">
              <a:xfrm>
                <a:off x="1526" y="253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Oval 688"/>
              <p:cNvSpPr>
                <a:spLocks noChangeArrowheads="1"/>
              </p:cNvSpPr>
              <p:nvPr/>
            </p:nvSpPr>
            <p:spPr bwMode="auto">
              <a:xfrm>
                <a:off x="1526" y="252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Oval 689"/>
              <p:cNvSpPr>
                <a:spLocks noChangeArrowheads="1"/>
              </p:cNvSpPr>
              <p:nvPr/>
            </p:nvSpPr>
            <p:spPr bwMode="auto">
              <a:xfrm>
                <a:off x="1528" y="252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Oval 690"/>
              <p:cNvSpPr>
                <a:spLocks noChangeArrowheads="1"/>
              </p:cNvSpPr>
              <p:nvPr/>
            </p:nvSpPr>
            <p:spPr bwMode="auto">
              <a:xfrm>
                <a:off x="1528" y="252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Oval 691"/>
              <p:cNvSpPr>
                <a:spLocks noChangeArrowheads="1"/>
              </p:cNvSpPr>
              <p:nvPr/>
            </p:nvSpPr>
            <p:spPr bwMode="auto">
              <a:xfrm>
                <a:off x="1531" y="252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Oval 692"/>
              <p:cNvSpPr>
                <a:spLocks noChangeArrowheads="1"/>
              </p:cNvSpPr>
              <p:nvPr/>
            </p:nvSpPr>
            <p:spPr bwMode="auto">
              <a:xfrm>
                <a:off x="1531" y="252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Oval 693"/>
              <p:cNvSpPr>
                <a:spLocks noChangeArrowheads="1"/>
              </p:cNvSpPr>
              <p:nvPr/>
            </p:nvSpPr>
            <p:spPr bwMode="auto">
              <a:xfrm>
                <a:off x="1533" y="252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Oval 694"/>
              <p:cNvSpPr>
                <a:spLocks noChangeArrowheads="1"/>
              </p:cNvSpPr>
              <p:nvPr/>
            </p:nvSpPr>
            <p:spPr bwMode="auto">
              <a:xfrm>
                <a:off x="1533" y="251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Oval 695"/>
              <p:cNvSpPr>
                <a:spLocks noChangeArrowheads="1"/>
              </p:cNvSpPr>
              <p:nvPr/>
            </p:nvSpPr>
            <p:spPr bwMode="auto">
              <a:xfrm>
                <a:off x="1533" y="251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Oval 696"/>
              <p:cNvSpPr>
                <a:spLocks noChangeArrowheads="1"/>
              </p:cNvSpPr>
              <p:nvPr/>
            </p:nvSpPr>
            <p:spPr bwMode="auto">
              <a:xfrm>
                <a:off x="1536" y="251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Oval 697"/>
              <p:cNvSpPr>
                <a:spLocks noChangeArrowheads="1"/>
              </p:cNvSpPr>
              <p:nvPr/>
            </p:nvSpPr>
            <p:spPr bwMode="auto">
              <a:xfrm>
                <a:off x="1536" y="250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Oval 698"/>
              <p:cNvSpPr>
                <a:spLocks noChangeArrowheads="1"/>
              </p:cNvSpPr>
              <p:nvPr/>
            </p:nvSpPr>
            <p:spPr bwMode="auto">
              <a:xfrm>
                <a:off x="1538" y="250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Oval 699"/>
              <p:cNvSpPr>
                <a:spLocks noChangeArrowheads="1"/>
              </p:cNvSpPr>
              <p:nvPr/>
            </p:nvSpPr>
            <p:spPr bwMode="auto">
              <a:xfrm>
                <a:off x="1538" y="250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Oval 700"/>
              <p:cNvSpPr>
                <a:spLocks noChangeArrowheads="1"/>
              </p:cNvSpPr>
              <p:nvPr/>
            </p:nvSpPr>
            <p:spPr bwMode="auto">
              <a:xfrm>
                <a:off x="1540" y="250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Oval 701"/>
              <p:cNvSpPr>
                <a:spLocks noChangeArrowheads="1"/>
              </p:cNvSpPr>
              <p:nvPr/>
            </p:nvSpPr>
            <p:spPr bwMode="auto">
              <a:xfrm>
                <a:off x="1540" y="2500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Oval 702"/>
              <p:cNvSpPr>
                <a:spLocks noChangeArrowheads="1"/>
              </p:cNvSpPr>
              <p:nvPr/>
            </p:nvSpPr>
            <p:spPr bwMode="auto">
              <a:xfrm>
                <a:off x="1543" y="250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Oval 703"/>
              <p:cNvSpPr>
                <a:spLocks noChangeArrowheads="1"/>
              </p:cNvSpPr>
              <p:nvPr/>
            </p:nvSpPr>
            <p:spPr bwMode="auto">
              <a:xfrm>
                <a:off x="1543" y="249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Oval 704"/>
              <p:cNvSpPr>
                <a:spLocks noChangeArrowheads="1"/>
              </p:cNvSpPr>
              <p:nvPr/>
            </p:nvSpPr>
            <p:spPr bwMode="auto">
              <a:xfrm>
                <a:off x="1543" y="249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Oval 705"/>
              <p:cNvSpPr>
                <a:spLocks noChangeArrowheads="1"/>
              </p:cNvSpPr>
              <p:nvPr/>
            </p:nvSpPr>
            <p:spPr bwMode="auto">
              <a:xfrm>
                <a:off x="1545" y="2492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Oval 706"/>
              <p:cNvSpPr>
                <a:spLocks noChangeArrowheads="1"/>
              </p:cNvSpPr>
              <p:nvPr/>
            </p:nvSpPr>
            <p:spPr bwMode="auto">
              <a:xfrm>
                <a:off x="1545" y="2487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Oval 707"/>
              <p:cNvSpPr>
                <a:spLocks noChangeArrowheads="1"/>
              </p:cNvSpPr>
              <p:nvPr/>
            </p:nvSpPr>
            <p:spPr bwMode="auto">
              <a:xfrm>
                <a:off x="1548" y="248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Oval 708"/>
              <p:cNvSpPr>
                <a:spLocks noChangeArrowheads="1"/>
              </p:cNvSpPr>
              <p:nvPr/>
            </p:nvSpPr>
            <p:spPr bwMode="auto">
              <a:xfrm>
                <a:off x="1548" y="248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Oval 709"/>
              <p:cNvSpPr>
                <a:spLocks noChangeArrowheads="1"/>
              </p:cNvSpPr>
              <p:nvPr/>
            </p:nvSpPr>
            <p:spPr bwMode="auto">
              <a:xfrm>
                <a:off x="1550" y="248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Oval 710"/>
              <p:cNvSpPr>
                <a:spLocks noChangeArrowheads="1"/>
              </p:cNvSpPr>
              <p:nvPr/>
            </p:nvSpPr>
            <p:spPr bwMode="auto">
              <a:xfrm>
                <a:off x="1550" y="247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Oval 711"/>
              <p:cNvSpPr>
                <a:spLocks noChangeArrowheads="1"/>
              </p:cNvSpPr>
              <p:nvPr/>
            </p:nvSpPr>
            <p:spPr bwMode="auto">
              <a:xfrm>
                <a:off x="1553" y="247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Oval 712"/>
              <p:cNvSpPr>
                <a:spLocks noChangeArrowheads="1"/>
              </p:cNvSpPr>
              <p:nvPr/>
            </p:nvSpPr>
            <p:spPr bwMode="auto">
              <a:xfrm>
                <a:off x="1553" y="247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Oval 713"/>
              <p:cNvSpPr>
                <a:spLocks noChangeArrowheads="1"/>
              </p:cNvSpPr>
              <p:nvPr/>
            </p:nvSpPr>
            <p:spPr bwMode="auto">
              <a:xfrm>
                <a:off x="1553" y="247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Oval 714"/>
              <p:cNvSpPr>
                <a:spLocks noChangeArrowheads="1"/>
              </p:cNvSpPr>
              <p:nvPr/>
            </p:nvSpPr>
            <p:spPr bwMode="auto">
              <a:xfrm>
                <a:off x="1555" y="247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Oval 715"/>
              <p:cNvSpPr>
                <a:spLocks noChangeArrowheads="1"/>
              </p:cNvSpPr>
              <p:nvPr/>
            </p:nvSpPr>
            <p:spPr bwMode="auto">
              <a:xfrm>
                <a:off x="1555" y="2467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Oval 716"/>
              <p:cNvSpPr>
                <a:spLocks noChangeArrowheads="1"/>
              </p:cNvSpPr>
              <p:nvPr/>
            </p:nvSpPr>
            <p:spPr bwMode="auto">
              <a:xfrm>
                <a:off x="1558" y="2467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Oval 717"/>
              <p:cNvSpPr>
                <a:spLocks noChangeArrowheads="1"/>
              </p:cNvSpPr>
              <p:nvPr/>
            </p:nvSpPr>
            <p:spPr bwMode="auto">
              <a:xfrm>
                <a:off x="1558" y="246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Oval 718"/>
              <p:cNvSpPr>
                <a:spLocks noChangeArrowheads="1"/>
              </p:cNvSpPr>
              <p:nvPr/>
            </p:nvSpPr>
            <p:spPr bwMode="auto">
              <a:xfrm>
                <a:off x="1560" y="246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Oval 719"/>
              <p:cNvSpPr>
                <a:spLocks noChangeArrowheads="1"/>
              </p:cNvSpPr>
              <p:nvPr/>
            </p:nvSpPr>
            <p:spPr bwMode="auto">
              <a:xfrm>
                <a:off x="1560" y="245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Oval 720"/>
              <p:cNvSpPr>
                <a:spLocks noChangeArrowheads="1"/>
              </p:cNvSpPr>
              <p:nvPr/>
            </p:nvSpPr>
            <p:spPr bwMode="auto">
              <a:xfrm>
                <a:off x="1562" y="2458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Oval 721"/>
              <p:cNvSpPr>
                <a:spLocks noChangeArrowheads="1"/>
              </p:cNvSpPr>
              <p:nvPr/>
            </p:nvSpPr>
            <p:spPr bwMode="auto">
              <a:xfrm>
                <a:off x="1562" y="245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Oval 722"/>
              <p:cNvSpPr>
                <a:spLocks noChangeArrowheads="1"/>
              </p:cNvSpPr>
              <p:nvPr/>
            </p:nvSpPr>
            <p:spPr bwMode="auto">
              <a:xfrm>
                <a:off x="1562" y="2450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Oval 723"/>
              <p:cNvSpPr>
                <a:spLocks noChangeArrowheads="1"/>
              </p:cNvSpPr>
              <p:nvPr/>
            </p:nvSpPr>
            <p:spPr bwMode="auto">
              <a:xfrm>
                <a:off x="1565" y="245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Oval 724"/>
              <p:cNvSpPr>
                <a:spLocks noChangeArrowheads="1"/>
              </p:cNvSpPr>
              <p:nvPr/>
            </p:nvSpPr>
            <p:spPr bwMode="auto">
              <a:xfrm>
                <a:off x="1565" y="244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Oval 725"/>
              <p:cNvSpPr>
                <a:spLocks noChangeArrowheads="1"/>
              </p:cNvSpPr>
              <p:nvPr/>
            </p:nvSpPr>
            <p:spPr bwMode="auto">
              <a:xfrm>
                <a:off x="1567" y="2446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Oval 726"/>
              <p:cNvSpPr>
                <a:spLocks noChangeArrowheads="1"/>
              </p:cNvSpPr>
              <p:nvPr/>
            </p:nvSpPr>
            <p:spPr bwMode="auto">
              <a:xfrm>
                <a:off x="1567" y="2442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Oval 727"/>
              <p:cNvSpPr>
                <a:spLocks noChangeArrowheads="1"/>
              </p:cNvSpPr>
              <p:nvPr/>
            </p:nvSpPr>
            <p:spPr bwMode="auto">
              <a:xfrm>
                <a:off x="1570" y="244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Oval 728"/>
              <p:cNvSpPr>
                <a:spLocks noChangeArrowheads="1"/>
              </p:cNvSpPr>
              <p:nvPr/>
            </p:nvSpPr>
            <p:spPr bwMode="auto">
              <a:xfrm>
                <a:off x="1570" y="243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Oval 729"/>
              <p:cNvSpPr>
                <a:spLocks noChangeArrowheads="1"/>
              </p:cNvSpPr>
              <p:nvPr/>
            </p:nvSpPr>
            <p:spPr bwMode="auto">
              <a:xfrm>
                <a:off x="1570" y="243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Oval 730"/>
              <p:cNvSpPr>
                <a:spLocks noChangeArrowheads="1"/>
              </p:cNvSpPr>
              <p:nvPr/>
            </p:nvSpPr>
            <p:spPr bwMode="auto">
              <a:xfrm>
                <a:off x="1572" y="243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Oval 731"/>
              <p:cNvSpPr>
                <a:spLocks noChangeArrowheads="1"/>
              </p:cNvSpPr>
              <p:nvPr/>
            </p:nvSpPr>
            <p:spPr bwMode="auto">
              <a:xfrm>
                <a:off x="1572" y="242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Oval 732"/>
              <p:cNvSpPr>
                <a:spLocks noChangeArrowheads="1"/>
              </p:cNvSpPr>
              <p:nvPr/>
            </p:nvSpPr>
            <p:spPr bwMode="auto">
              <a:xfrm>
                <a:off x="1575" y="242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Oval 733"/>
              <p:cNvSpPr>
                <a:spLocks noChangeArrowheads="1"/>
              </p:cNvSpPr>
              <p:nvPr/>
            </p:nvSpPr>
            <p:spPr bwMode="auto">
              <a:xfrm>
                <a:off x="1575" y="242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Oval 734"/>
              <p:cNvSpPr>
                <a:spLocks noChangeArrowheads="1"/>
              </p:cNvSpPr>
              <p:nvPr/>
            </p:nvSpPr>
            <p:spPr bwMode="auto">
              <a:xfrm>
                <a:off x="1575" y="242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Oval 735"/>
              <p:cNvSpPr>
                <a:spLocks noChangeArrowheads="1"/>
              </p:cNvSpPr>
              <p:nvPr/>
            </p:nvSpPr>
            <p:spPr bwMode="auto">
              <a:xfrm>
                <a:off x="1577" y="242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Oval 736"/>
              <p:cNvSpPr>
                <a:spLocks noChangeArrowheads="1"/>
              </p:cNvSpPr>
              <p:nvPr/>
            </p:nvSpPr>
            <p:spPr bwMode="auto">
              <a:xfrm>
                <a:off x="1577" y="241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Oval 737"/>
              <p:cNvSpPr>
                <a:spLocks noChangeArrowheads="1"/>
              </p:cNvSpPr>
              <p:nvPr/>
            </p:nvSpPr>
            <p:spPr bwMode="auto">
              <a:xfrm>
                <a:off x="1580" y="241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Oval 738"/>
              <p:cNvSpPr>
                <a:spLocks noChangeArrowheads="1"/>
              </p:cNvSpPr>
              <p:nvPr/>
            </p:nvSpPr>
            <p:spPr bwMode="auto">
              <a:xfrm>
                <a:off x="1580" y="241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Oval 739"/>
              <p:cNvSpPr>
                <a:spLocks noChangeArrowheads="1"/>
              </p:cNvSpPr>
              <p:nvPr/>
            </p:nvSpPr>
            <p:spPr bwMode="auto">
              <a:xfrm>
                <a:off x="1582" y="241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Oval 740"/>
              <p:cNvSpPr>
                <a:spLocks noChangeArrowheads="1"/>
              </p:cNvSpPr>
              <p:nvPr/>
            </p:nvSpPr>
            <p:spPr bwMode="auto">
              <a:xfrm>
                <a:off x="1582" y="240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Oval 741"/>
              <p:cNvSpPr>
                <a:spLocks noChangeArrowheads="1"/>
              </p:cNvSpPr>
              <p:nvPr/>
            </p:nvSpPr>
            <p:spPr bwMode="auto">
              <a:xfrm>
                <a:off x="1582" y="240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Oval 742"/>
              <p:cNvSpPr>
                <a:spLocks noChangeArrowheads="1"/>
              </p:cNvSpPr>
              <p:nvPr/>
            </p:nvSpPr>
            <p:spPr bwMode="auto">
              <a:xfrm>
                <a:off x="1584" y="240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Oval 743"/>
              <p:cNvSpPr>
                <a:spLocks noChangeArrowheads="1"/>
              </p:cNvSpPr>
              <p:nvPr/>
            </p:nvSpPr>
            <p:spPr bwMode="auto">
              <a:xfrm>
                <a:off x="1584" y="2400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Oval 744"/>
              <p:cNvSpPr>
                <a:spLocks noChangeArrowheads="1"/>
              </p:cNvSpPr>
              <p:nvPr/>
            </p:nvSpPr>
            <p:spPr bwMode="auto">
              <a:xfrm>
                <a:off x="1587" y="240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Oval 745"/>
              <p:cNvSpPr>
                <a:spLocks noChangeArrowheads="1"/>
              </p:cNvSpPr>
              <p:nvPr/>
            </p:nvSpPr>
            <p:spPr bwMode="auto">
              <a:xfrm>
                <a:off x="1587" y="239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Oval 746"/>
              <p:cNvSpPr>
                <a:spLocks noChangeArrowheads="1"/>
              </p:cNvSpPr>
              <p:nvPr/>
            </p:nvSpPr>
            <p:spPr bwMode="auto">
              <a:xfrm>
                <a:off x="1587" y="239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Oval 747"/>
              <p:cNvSpPr>
                <a:spLocks noChangeArrowheads="1"/>
              </p:cNvSpPr>
              <p:nvPr/>
            </p:nvSpPr>
            <p:spPr bwMode="auto">
              <a:xfrm>
                <a:off x="1589" y="2392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Oval 748"/>
              <p:cNvSpPr>
                <a:spLocks noChangeArrowheads="1"/>
              </p:cNvSpPr>
              <p:nvPr/>
            </p:nvSpPr>
            <p:spPr bwMode="auto">
              <a:xfrm>
                <a:off x="1589" y="2388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Oval 749"/>
              <p:cNvSpPr>
                <a:spLocks noChangeArrowheads="1"/>
              </p:cNvSpPr>
              <p:nvPr/>
            </p:nvSpPr>
            <p:spPr bwMode="auto">
              <a:xfrm>
                <a:off x="1592" y="238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Oval 750"/>
              <p:cNvSpPr>
                <a:spLocks noChangeArrowheads="1"/>
              </p:cNvSpPr>
              <p:nvPr/>
            </p:nvSpPr>
            <p:spPr bwMode="auto">
              <a:xfrm>
                <a:off x="1592" y="238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Oval 751"/>
              <p:cNvSpPr>
                <a:spLocks noChangeArrowheads="1"/>
              </p:cNvSpPr>
              <p:nvPr/>
            </p:nvSpPr>
            <p:spPr bwMode="auto">
              <a:xfrm>
                <a:off x="1592" y="237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Oval 752"/>
              <p:cNvSpPr>
                <a:spLocks noChangeArrowheads="1"/>
              </p:cNvSpPr>
              <p:nvPr/>
            </p:nvSpPr>
            <p:spPr bwMode="auto">
              <a:xfrm>
                <a:off x="1594" y="237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Oval 753"/>
              <p:cNvSpPr>
                <a:spLocks noChangeArrowheads="1"/>
              </p:cNvSpPr>
              <p:nvPr/>
            </p:nvSpPr>
            <p:spPr bwMode="auto">
              <a:xfrm>
                <a:off x="1594" y="237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Oval 754"/>
              <p:cNvSpPr>
                <a:spLocks noChangeArrowheads="1"/>
              </p:cNvSpPr>
              <p:nvPr/>
            </p:nvSpPr>
            <p:spPr bwMode="auto">
              <a:xfrm>
                <a:off x="1597" y="237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Oval 755"/>
              <p:cNvSpPr>
                <a:spLocks noChangeArrowheads="1"/>
              </p:cNvSpPr>
              <p:nvPr/>
            </p:nvSpPr>
            <p:spPr bwMode="auto">
              <a:xfrm>
                <a:off x="1597" y="237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Oval 756"/>
              <p:cNvSpPr>
                <a:spLocks noChangeArrowheads="1"/>
              </p:cNvSpPr>
              <p:nvPr/>
            </p:nvSpPr>
            <p:spPr bwMode="auto">
              <a:xfrm>
                <a:off x="1599" y="237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Oval 757"/>
              <p:cNvSpPr>
                <a:spLocks noChangeArrowheads="1"/>
              </p:cNvSpPr>
              <p:nvPr/>
            </p:nvSpPr>
            <p:spPr bwMode="auto">
              <a:xfrm>
                <a:off x="1599" y="236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Oval 758"/>
              <p:cNvSpPr>
                <a:spLocks noChangeArrowheads="1"/>
              </p:cNvSpPr>
              <p:nvPr/>
            </p:nvSpPr>
            <p:spPr bwMode="auto">
              <a:xfrm>
                <a:off x="1599" y="236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Oval 759"/>
              <p:cNvSpPr>
                <a:spLocks noChangeArrowheads="1"/>
              </p:cNvSpPr>
              <p:nvPr/>
            </p:nvSpPr>
            <p:spPr bwMode="auto">
              <a:xfrm>
                <a:off x="1602" y="236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Oval 760"/>
              <p:cNvSpPr>
                <a:spLocks noChangeArrowheads="1"/>
              </p:cNvSpPr>
              <p:nvPr/>
            </p:nvSpPr>
            <p:spPr bwMode="auto">
              <a:xfrm>
                <a:off x="1602" y="235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Oval 761"/>
              <p:cNvSpPr>
                <a:spLocks noChangeArrowheads="1"/>
              </p:cNvSpPr>
              <p:nvPr/>
            </p:nvSpPr>
            <p:spPr bwMode="auto">
              <a:xfrm>
                <a:off x="1604" y="235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Oval 762"/>
              <p:cNvSpPr>
                <a:spLocks noChangeArrowheads="1"/>
              </p:cNvSpPr>
              <p:nvPr/>
            </p:nvSpPr>
            <p:spPr bwMode="auto">
              <a:xfrm>
                <a:off x="1604" y="235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Oval 763"/>
              <p:cNvSpPr>
                <a:spLocks noChangeArrowheads="1"/>
              </p:cNvSpPr>
              <p:nvPr/>
            </p:nvSpPr>
            <p:spPr bwMode="auto">
              <a:xfrm>
                <a:off x="1604" y="235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Oval 764"/>
              <p:cNvSpPr>
                <a:spLocks noChangeArrowheads="1"/>
              </p:cNvSpPr>
              <p:nvPr/>
            </p:nvSpPr>
            <p:spPr bwMode="auto">
              <a:xfrm>
                <a:off x="1606" y="2350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Oval 765"/>
              <p:cNvSpPr>
                <a:spLocks noChangeArrowheads="1"/>
              </p:cNvSpPr>
              <p:nvPr/>
            </p:nvSpPr>
            <p:spPr bwMode="auto">
              <a:xfrm>
                <a:off x="1606" y="2346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Oval 766"/>
              <p:cNvSpPr>
                <a:spLocks noChangeArrowheads="1"/>
              </p:cNvSpPr>
              <p:nvPr/>
            </p:nvSpPr>
            <p:spPr bwMode="auto">
              <a:xfrm>
                <a:off x="1606" y="2342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Oval 767"/>
              <p:cNvSpPr>
                <a:spLocks noChangeArrowheads="1"/>
              </p:cNvSpPr>
              <p:nvPr/>
            </p:nvSpPr>
            <p:spPr bwMode="auto">
              <a:xfrm>
                <a:off x="1609" y="234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Oval 768"/>
              <p:cNvSpPr>
                <a:spLocks noChangeArrowheads="1"/>
              </p:cNvSpPr>
              <p:nvPr/>
            </p:nvSpPr>
            <p:spPr bwMode="auto">
              <a:xfrm>
                <a:off x="1609" y="233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Oval 769"/>
              <p:cNvSpPr>
                <a:spLocks noChangeArrowheads="1"/>
              </p:cNvSpPr>
              <p:nvPr/>
            </p:nvSpPr>
            <p:spPr bwMode="auto">
              <a:xfrm>
                <a:off x="1611" y="233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Oval 770"/>
              <p:cNvSpPr>
                <a:spLocks noChangeArrowheads="1"/>
              </p:cNvSpPr>
              <p:nvPr/>
            </p:nvSpPr>
            <p:spPr bwMode="auto">
              <a:xfrm>
                <a:off x="1611" y="233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Oval 771"/>
              <p:cNvSpPr>
                <a:spLocks noChangeArrowheads="1"/>
              </p:cNvSpPr>
              <p:nvPr/>
            </p:nvSpPr>
            <p:spPr bwMode="auto">
              <a:xfrm>
                <a:off x="1611" y="233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Oval 772"/>
              <p:cNvSpPr>
                <a:spLocks noChangeArrowheads="1"/>
              </p:cNvSpPr>
              <p:nvPr/>
            </p:nvSpPr>
            <p:spPr bwMode="auto">
              <a:xfrm>
                <a:off x="1614" y="233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Oval 773"/>
              <p:cNvSpPr>
                <a:spLocks noChangeArrowheads="1"/>
              </p:cNvSpPr>
              <p:nvPr/>
            </p:nvSpPr>
            <p:spPr bwMode="auto">
              <a:xfrm>
                <a:off x="1614" y="232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Oval 774"/>
              <p:cNvSpPr>
                <a:spLocks noChangeArrowheads="1"/>
              </p:cNvSpPr>
              <p:nvPr/>
            </p:nvSpPr>
            <p:spPr bwMode="auto">
              <a:xfrm>
                <a:off x="1614" y="232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Oval 775"/>
              <p:cNvSpPr>
                <a:spLocks noChangeArrowheads="1"/>
              </p:cNvSpPr>
              <p:nvPr/>
            </p:nvSpPr>
            <p:spPr bwMode="auto">
              <a:xfrm>
                <a:off x="1616" y="232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Oval 776"/>
              <p:cNvSpPr>
                <a:spLocks noChangeArrowheads="1"/>
              </p:cNvSpPr>
              <p:nvPr/>
            </p:nvSpPr>
            <p:spPr bwMode="auto">
              <a:xfrm>
                <a:off x="1616" y="231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Oval 777"/>
              <p:cNvSpPr>
                <a:spLocks noChangeArrowheads="1"/>
              </p:cNvSpPr>
              <p:nvPr/>
            </p:nvSpPr>
            <p:spPr bwMode="auto">
              <a:xfrm>
                <a:off x="1619" y="231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Oval 778"/>
              <p:cNvSpPr>
                <a:spLocks noChangeArrowheads="1"/>
              </p:cNvSpPr>
              <p:nvPr/>
            </p:nvSpPr>
            <p:spPr bwMode="auto">
              <a:xfrm>
                <a:off x="1619" y="231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Oval 779"/>
              <p:cNvSpPr>
                <a:spLocks noChangeArrowheads="1"/>
              </p:cNvSpPr>
              <p:nvPr/>
            </p:nvSpPr>
            <p:spPr bwMode="auto">
              <a:xfrm>
                <a:off x="1621" y="231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Oval 780"/>
              <p:cNvSpPr>
                <a:spLocks noChangeArrowheads="1"/>
              </p:cNvSpPr>
              <p:nvPr/>
            </p:nvSpPr>
            <p:spPr bwMode="auto">
              <a:xfrm>
                <a:off x="1621" y="230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Oval 781"/>
              <p:cNvSpPr>
                <a:spLocks noChangeArrowheads="1"/>
              </p:cNvSpPr>
              <p:nvPr/>
            </p:nvSpPr>
            <p:spPr bwMode="auto">
              <a:xfrm>
                <a:off x="1621" y="230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Oval 782"/>
              <p:cNvSpPr>
                <a:spLocks noChangeArrowheads="1"/>
              </p:cNvSpPr>
              <p:nvPr/>
            </p:nvSpPr>
            <p:spPr bwMode="auto">
              <a:xfrm>
                <a:off x="1623" y="2305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Oval 783"/>
              <p:cNvSpPr>
                <a:spLocks noChangeArrowheads="1"/>
              </p:cNvSpPr>
              <p:nvPr/>
            </p:nvSpPr>
            <p:spPr bwMode="auto">
              <a:xfrm>
                <a:off x="1623" y="2301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Oval 784"/>
              <p:cNvSpPr>
                <a:spLocks noChangeArrowheads="1"/>
              </p:cNvSpPr>
              <p:nvPr/>
            </p:nvSpPr>
            <p:spPr bwMode="auto">
              <a:xfrm>
                <a:off x="1626" y="229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Oval 785"/>
              <p:cNvSpPr>
                <a:spLocks noChangeArrowheads="1"/>
              </p:cNvSpPr>
              <p:nvPr/>
            </p:nvSpPr>
            <p:spPr bwMode="auto">
              <a:xfrm>
                <a:off x="1626" y="229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Oval 786"/>
              <p:cNvSpPr>
                <a:spLocks noChangeArrowheads="1"/>
              </p:cNvSpPr>
              <p:nvPr/>
            </p:nvSpPr>
            <p:spPr bwMode="auto">
              <a:xfrm>
                <a:off x="1628" y="2292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Oval 787"/>
              <p:cNvSpPr>
                <a:spLocks noChangeArrowheads="1"/>
              </p:cNvSpPr>
              <p:nvPr/>
            </p:nvSpPr>
            <p:spPr bwMode="auto">
              <a:xfrm>
                <a:off x="1628" y="2288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Oval 788"/>
              <p:cNvSpPr>
                <a:spLocks noChangeArrowheads="1"/>
              </p:cNvSpPr>
              <p:nvPr/>
            </p:nvSpPr>
            <p:spPr bwMode="auto">
              <a:xfrm>
                <a:off x="1628" y="228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Oval 789"/>
              <p:cNvSpPr>
                <a:spLocks noChangeArrowheads="1"/>
              </p:cNvSpPr>
              <p:nvPr/>
            </p:nvSpPr>
            <p:spPr bwMode="auto">
              <a:xfrm>
                <a:off x="1631" y="228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Oval 790"/>
              <p:cNvSpPr>
                <a:spLocks noChangeArrowheads="1"/>
              </p:cNvSpPr>
              <p:nvPr/>
            </p:nvSpPr>
            <p:spPr bwMode="auto">
              <a:xfrm>
                <a:off x="1631" y="228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Oval 791"/>
              <p:cNvSpPr>
                <a:spLocks noChangeArrowheads="1"/>
              </p:cNvSpPr>
              <p:nvPr/>
            </p:nvSpPr>
            <p:spPr bwMode="auto">
              <a:xfrm>
                <a:off x="1633" y="228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Oval 792"/>
              <p:cNvSpPr>
                <a:spLocks noChangeArrowheads="1"/>
              </p:cNvSpPr>
              <p:nvPr/>
            </p:nvSpPr>
            <p:spPr bwMode="auto">
              <a:xfrm>
                <a:off x="1633" y="227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Oval 793"/>
              <p:cNvSpPr>
                <a:spLocks noChangeArrowheads="1"/>
              </p:cNvSpPr>
              <p:nvPr/>
            </p:nvSpPr>
            <p:spPr bwMode="auto">
              <a:xfrm>
                <a:off x="1636" y="227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Oval 794"/>
              <p:cNvSpPr>
                <a:spLocks noChangeArrowheads="1"/>
              </p:cNvSpPr>
              <p:nvPr/>
            </p:nvSpPr>
            <p:spPr bwMode="auto">
              <a:xfrm>
                <a:off x="1636" y="227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Oval 795"/>
              <p:cNvSpPr>
                <a:spLocks noChangeArrowheads="1"/>
              </p:cNvSpPr>
              <p:nvPr/>
            </p:nvSpPr>
            <p:spPr bwMode="auto">
              <a:xfrm>
                <a:off x="1636" y="226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Oval 796"/>
              <p:cNvSpPr>
                <a:spLocks noChangeArrowheads="1"/>
              </p:cNvSpPr>
              <p:nvPr/>
            </p:nvSpPr>
            <p:spPr bwMode="auto">
              <a:xfrm>
                <a:off x="1638" y="226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Oval 797"/>
              <p:cNvSpPr>
                <a:spLocks noChangeArrowheads="1"/>
              </p:cNvSpPr>
              <p:nvPr/>
            </p:nvSpPr>
            <p:spPr bwMode="auto">
              <a:xfrm>
                <a:off x="1638" y="226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Oval 798"/>
              <p:cNvSpPr>
                <a:spLocks noChangeArrowheads="1"/>
              </p:cNvSpPr>
              <p:nvPr/>
            </p:nvSpPr>
            <p:spPr bwMode="auto">
              <a:xfrm>
                <a:off x="1641" y="226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Oval 799"/>
              <p:cNvSpPr>
                <a:spLocks noChangeArrowheads="1"/>
              </p:cNvSpPr>
              <p:nvPr/>
            </p:nvSpPr>
            <p:spPr bwMode="auto">
              <a:xfrm>
                <a:off x="1641" y="225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Oval 800"/>
              <p:cNvSpPr>
                <a:spLocks noChangeArrowheads="1"/>
              </p:cNvSpPr>
              <p:nvPr/>
            </p:nvSpPr>
            <p:spPr bwMode="auto">
              <a:xfrm>
                <a:off x="1641" y="225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Oval 801"/>
              <p:cNvSpPr>
                <a:spLocks noChangeArrowheads="1"/>
              </p:cNvSpPr>
              <p:nvPr/>
            </p:nvSpPr>
            <p:spPr bwMode="auto">
              <a:xfrm>
                <a:off x="1643" y="225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Oval 802"/>
              <p:cNvSpPr>
                <a:spLocks noChangeArrowheads="1"/>
              </p:cNvSpPr>
              <p:nvPr/>
            </p:nvSpPr>
            <p:spPr bwMode="auto">
              <a:xfrm>
                <a:off x="1643" y="225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Oval 803"/>
              <p:cNvSpPr>
                <a:spLocks noChangeArrowheads="1"/>
              </p:cNvSpPr>
              <p:nvPr/>
            </p:nvSpPr>
            <p:spPr bwMode="auto">
              <a:xfrm>
                <a:off x="1645" y="2251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Oval 804"/>
              <p:cNvSpPr>
                <a:spLocks noChangeArrowheads="1"/>
              </p:cNvSpPr>
              <p:nvPr/>
            </p:nvSpPr>
            <p:spPr bwMode="auto">
              <a:xfrm>
                <a:off x="1645" y="2247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Oval 805"/>
              <p:cNvSpPr>
                <a:spLocks noChangeArrowheads="1"/>
              </p:cNvSpPr>
              <p:nvPr/>
            </p:nvSpPr>
            <p:spPr bwMode="auto">
              <a:xfrm>
                <a:off x="1645" y="2242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Oval 806"/>
              <p:cNvSpPr>
                <a:spLocks noChangeArrowheads="1"/>
              </p:cNvSpPr>
              <p:nvPr/>
            </p:nvSpPr>
            <p:spPr bwMode="auto">
              <a:xfrm>
                <a:off x="1648" y="224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Oval 807"/>
              <p:cNvSpPr>
                <a:spLocks noChangeArrowheads="1"/>
              </p:cNvSpPr>
              <p:nvPr/>
            </p:nvSpPr>
            <p:spPr bwMode="auto">
              <a:xfrm>
                <a:off x="1648" y="223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Oval 808"/>
              <p:cNvSpPr>
                <a:spLocks noChangeArrowheads="1"/>
              </p:cNvSpPr>
              <p:nvPr/>
            </p:nvSpPr>
            <p:spPr bwMode="auto">
              <a:xfrm>
                <a:off x="1650" y="2238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010"/>
            <p:cNvGrpSpPr>
              <a:grpSpLocks/>
            </p:cNvGrpSpPr>
            <p:nvPr/>
          </p:nvGrpSpPr>
          <p:grpSpPr bwMode="auto">
            <a:xfrm>
              <a:off x="1650" y="1765"/>
              <a:ext cx="223" cy="490"/>
              <a:chOff x="1650" y="1765"/>
              <a:chExt cx="223" cy="490"/>
            </a:xfrm>
          </p:grpSpPr>
          <p:sp>
            <p:nvSpPr>
              <p:cNvPr id="272" name="Oval 810"/>
              <p:cNvSpPr>
                <a:spLocks noChangeArrowheads="1"/>
              </p:cNvSpPr>
              <p:nvPr/>
            </p:nvSpPr>
            <p:spPr bwMode="auto">
              <a:xfrm>
                <a:off x="1650" y="223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Oval 811"/>
              <p:cNvSpPr>
                <a:spLocks noChangeArrowheads="1"/>
              </p:cNvSpPr>
              <p:nvPr/>
            </p:nvSpPr>
            <p:spPr bwMode="auto">
              <a:xfrm>
                <a:off x="1650" y="2230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Oval 812"/>
              <p:cNvSpPr>
                <a:spLocks noChangeArrowheads="1"/>
              </p:cNvSpPr>
              <p:nvPr/>
            </p:nvSpPr>
            <p:spPr bwMode="auto">
              <a:xfrm>
                <a:off x="1653" y="223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Oval 813"/>
              <p:cNvSpPr>
                <a:spLocks noChangeArrowheads="1"/>
              </p:cNvSpPr>
              <p:nvPr/>
            </p:nvSpPr>
            <p:spPr bwMode="auto">
              <a:xfrm>
                <a:off x="1653" y="222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Oval 814"/>
              <p:cNvSpPr>
                <a:spLocks noChangeArrowheads="1"/>
              </p:cNvSpPr>
              <p:nvPr/>
            </p:nvSpPr>
            <p:spPr bwMode="auto">
              <a:xfrm>
                <a:off x="1653" y="222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Oval 815"/>
              <p:cNvSpPr>
                <a:spLocks noChangeArrowheads="1"/>
              </p:cNvSpPr>
              <p:nvPr/>
            </p:nvSpPr>
            <p:spPr bwMode="auto">
              <a:xfrm>
                <a:off x="1655" y="222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Oval 816"/>
              <p:cNvSpPr>
                <a:spLocks noChangeArrowheads="1"/>
              </p:cNvSpPr>
              <p:nvPr/>
            </p:nvSpPr>
            <p:spPr bwMode="auto">
              <a:xfrm>
                <a:off x="1655" y="221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Oval 817"/>
              <p:cNvSpPr>
                <a:spLocks noChangeArrowheads="1"/>
              </p:cNvSpPr>
              <p:nvPr/>
            </p:nvSpPr>
            <p:spPr bwMode="auto">
              <a:xfrm>
                <a:off x="1658" y="221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Oval 818"/>
              <p:cNvSpPr>
                <a:spLocks noChangeArrowheads="1"/>
              </p:cNvSpPr>
              <p:nvPr/>
            </p:nvSpPr>
            <p:spPr bwMode="auto">
              <a:xfrm>
                <a:off x="1658" y="221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Oval 819"/>
              <p:cNvSpPr>
                <a:spLocks noChangeArrowheads="1"/>
              </p:cNvSpPr>
              <p:nvPr/>
            </p:nvSpPr>
            <p:spPr bwMode="auto">
              <a:xfrm>
                <a:off x="1660" y="221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Oval 820"/>
              <p:cNvSpPr>
                <a:spLocks noChangeArrowheads="1"/>
              </p:cNvSpPr>
              <p:nvPr/>
            </p:nvSpPr>
            <p:spPr bwMode="auto">
              <a:xfrm>
                <a:off x="1660" y="220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Oval 821"/>
              <p:cNvSpPr>
                <a:spLocks noChangeArrowheads="1"/>
              </p:cNvSpPr>
              <p:nvPr/>
            </p:nvSpPr>
            <p:spPr bwMode="auto">
              <a:xfrm>
                <a:off x="1660" y="220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Oval 822"/>
              <p:cNvSpPr>
                <a:spLocks noChangeArrowheads="1"/>
              </p:cNvSpPr>
              <p:nvPr/>
            </p:nvSpPr>
            <p:spPr bwMode="auto">
              <a:xfrm>
                <a:off x="1663" y="220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Oval 823"/>
              <p:cNvSpPr>
                <a:spLocks noChangeArrowheads="1"/>
              </p:cNvSpPr>
              <p:nvPr/>
            </p:nvSpPr>
            <p:spPr bwMode="auto">
              <a:xfrm>
                <a:off x="1663" y="220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Oval 824"/>
              <p:cNvSpPr>
                <a:spLocks noChangeArrowheads="1"/>
              </p:cNvSpPr>
              <p:nvPr/>
            </p:nvSpPr>
            <p:spPr bwMode="auto">
              <a:xfrm>
                <a:off x="1665" y="220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Oval 825"/>
              <p:cNvSpPr>
                <a:spLocks noChangeArrowheads="1"/>
              </p:cNvSpPr>
              <p:nvPr/>
            </p:nvSpPr>
            <p:spPr bwMode="auto">
              <a:xfrm>
                <a:off x="1665" y="219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Oval 826"/>
              <p:cNvSpPr>
                <a:spLocks noChangeArrowheads="1"/>
              </p:cNvSpPr>
              <p:nvPr/>
            </p:nvSpPr>
            <p:spPr bwMode="auto">
              <a:xfrm>
                <a:off x="1665" y="219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Oval 827"/>
              <p:cNvSpPr>
                <a:spLocks noChangeArrowheads="1"/>
              </p:cNvSpPr>
              <p:nvPr/>
            </p:nvSpPr>
            <p:spPr bwMode="auto">
              <a:xfrm>
                <a:off x="1667" y="2193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Oval 828"/>
              <p:cNvSpPr>
                <a:spLocks noChangeArrowheads="1"/>
              </p:cNvSpPr>
              <p:nvPr/>
            </p:nvSpPr>
            <p:spPr bwMode="auto">
              <a:xfrm>
                <a:off x="1667" y="2189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Oval 829"/>
              <p:cNvSpPr>
                <a:spLocks noChangeArrowheads="1"/>
              </p:cNvSpPr>
              <p:nvPr/>
            </p:nvSpPr>
            <p:spPr bwMode="auto">
              <a:xfrm>
                <a:off x="1670" y="218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Oval 830"/>
              <p:cNvSpPr>
                <a:spLocks noChangeArrowheads="1"/>
              </p:cNvSpPr>
              <p:nvPr/>
            </p:nvSpPr>
            <p:spPr bwMode="auto">
              <a:xfrm>
                <a:off x="1670" y="218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Oval 831"/>
              <p:cNvSpPr>
                <a:spLocks noChangeArrowheads="1"/>
              </p:cNvSpPr>
              <p:nvPr/>
            </p:nvSpPr>
            <p:spPr bwMode="auto">
              <a:xfrm>
                <a:off x="1672" y="218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Oval 832"/>
              <p:cNvSpPr>
                <a:spLocks noChangeArrowheads="1"/>
              </p:cNvSpPr>
              <p:nvPr/>
            </p:nvSpPr>
            <p:spPr bwMode="auto">
              <a:xfrm>
                <a:off x="1672" y="2180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Oval 833"/>
              <p:cNvSpPr>
                <a:spLocks noChangeArrowheads="1"/>
              </p:cNvSpPr>
              <p:nvPr/>
            </p:nvSpPr>
            <p:spPr bwMode="auto">
              <a:xfrm>
                <a:off x="1672" y="2176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Oval 834"/>
              <p:cNvSpPr>
                <a:spLocks noChangeArrowheads="1"/>
              </p:cNvSpPr>
              <p:nvPr/>
            </p:nvSpPr>
            <p:spPr bwMode="auto">
              <a:xfrm>
                <a:off x="1675" y="217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Oval 835"/>
              <p:cNvSpPr>
                <a:spLocks noChangeArrowheads="1"/>
              </p:cNvSpPr>
              <p:nvPr/>
            </p:nvSpPr>
            <p:spPr bwMode="auto">
              <a:xfrm>
                <a:off x="1675" y="217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Oval 836"/>
              <p:cNvSpPr>
                <a:spLocks noChangeArrowheads="1"/>
              </p:cNvSpPr>
              <p:nvPr/>
            </p:nvSpPr>
            <p:spPr bwMode="auto">
              <a:xfrm>
                <a:off x="1677" y="217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Oval 837"/>
              <p:cNvSpPr>
                <a:spLocks noChangeArrowheads="1"/>
              </p:cNvSpPr>
              <p:nvPr/>
            </p:nvSpPr>
            <p:spPr bwMode="auto">
              <a:xfrm>
                <a:off x="1677" y="216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Oval 838"/>
              <p:cNvSpPr>
                <a:spLocks noChangeArrowheads="1"/>
              </p:cNvSpPr>
              <p:nvPr/>
            </p:nvSpPr>
            <p:spPr bwMode="auto">
              <a:xfrm>
                <a:off x="1680" y="216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Oval 839"/>
              <p:cNvSpPr>
                <a:spLocks noChangeArrowheads="1"/>
              </p:cNvSpPr>
              <p:nvPr/>
            </p:nvSpPr>
            <p:spPr bwMode="auto">
              <a:xfrm>
                <a:off x="1680" y="216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Oval 840"/>
              <p:cNvSpPr>
                <a:spLocks noChangeArrowheads="1"/>
              </p:cNvSpPr>
              <p:nvPr/>
            </p:nvSpPr>
            <p:spPr bwMode="auto">
              <a:xfrm>
                <a:off x="1680" y="215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Oval 841"/>
              <p:cNvSpPr>
                <a:spLocks noChangeArrowheads="1"/>
              </p:cNvSpPr>
              <p:nvPr/>
            </p:nvSpPr>
            <p:spPr bwMode="auto">
              <a:xfrm>
                <a:off x="1682" y="215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Oval 842"/>
              <p:cNvSpPr>
                <a:spLocks noChangeArrowheads="1"/>
              </p:cNvSpPr>
              <p:nvPr/>
            </p:nvSpPr>
            <p:spPr bwMode="auto">
              <a:xfrm>
                <a:off x="1682" y="215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Oval 843"/>
              <p:cNvSpPr>
                <a:spLocks noChangeArrowheads="1"/>
              </p:cNvSpPr>
              <p:nvPr/>
            </p:nvSpPr>
            <p:spPr bwMode="auto">
              <a:xfrm>
                <a:off x="1685" y="215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Oval 844"/>
              <p:cNvSpPr>
                <a:spLocks noChangeArrowheads="1"/>
              </p:cNvSpPr>
              <p:nvPr/>
            </p:nvSpPr>
            <p:spPr bwMode="auto">
              <a:xfrm>
                <a:off x="1685" y="215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Oval 845"/>
              <p:cNvSpPr>
                <a:spLocks noChangeArrowheads="1"/>
              </p:cNvSpPr>
              <p:nvPr/>
            </p:nvSpPr>
            <p:spPr bwMode="auto">
              <a:xfrm>
                <a:off x="1687" y="215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Oval 846"/>
              <p:cNvSpPr>
                <a:spLocks noChangeArrowheads="1"/>
              </p:cNvSpPr>
              <p:nvPr/>
            </p:nvSpPr>
            <p:spPr bwMode="auto">
              <a:xfrm>
                <a:off x="1687" y="214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Oval 847"/>
              <p:cNvSpPr>
                <a:spLocks noChangeArrowheads="1"/>
              </p:cNvSpPr>
              <p:nvPr/>
            </p:nvSpPr>
            <p:spPr bwMode="auto">
              <a:xfrm>
                <a:off x="1689" y="2147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Oval 848"/>
              <p:cNvSpPr>
                <a:spLocks noChangeArrowheads="1"/>
              </p:cNvSpPr>
              <p:nvPr/>
            </p:nvSpPr>
            <p:spPr bwMode="auto">
              <a:xfrm>
                <a:off x="1689" y="2143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Oval 849"/>
              <p:cNvSpPr>
                <a:spLocks noChangeArrowheads="1"/>
              </p:cNvSpPr>
              <p:nvPr/>
            </p:nvSpPr>
            <p:spPr bwMode="auto">
              <a:xfrm>
                <a:off x="1692" y="214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Oval 850"/>
              <p:cNvSpPr>
                <a:spLocks noChangeArrowheads="1"/>
              </p:cNvSpPr>
              <p:nvPr/>
            </p:nvSpPr>
            <p:spPr bwMode="auto">
              <a:xfrm>
                <a:off x="1692" y="213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Oval 851"/>
              <p:cNvSpPr>
                <a:spLocks noChangeArrowheads="1"/>
              </p:cNvSpPr>
              <p:nvPr/>
            </p:nvSpPr>
            <p:spPr bwMode="auto">
              <a:xfrm>
                <a:off x="1692" y="213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Oval 852"/>
              <p:cNvSpPr>
                <a:spLocks noChangeArrowheads="1"/>
              </p:cNvSpPr>
              <p:nvPr/>
            </p:nvSpPr>
            <p:spPr bwMode="auto">
              <a:xfrm>
                <a:off x="1694" y="213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Oval 853"/>
              <p:cNvSpPr>
                <a:spLocks noChangeArrowheads="1"/>
              </p:cNvSpPr>
              <p:nvPr/>
            </p:nvSpPr>
            <p:spPr bwMode="auto">
              <a:xfrm>
                <a:off x="1694" y="213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Oval 854"/>
              <p:cNvSpPr>
                <a:spLocks noChangeArrowheads="1"/>
              </p:cNvSpPr>
              <p:nvPr/>
            </p:nvSpPr>
            <p:spPr bwMode="auto">
              <a:xfrm>
                <a:off x="1697" y="213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Oval 855"/>
              <p:cNvSpPr>
                <a:spLocks noChangeArrowheads="1"/>
              </p:cNvSpPr>
              <p:nvPr/>
            </p:nvSpPr>
            <p:spPr bwMode="auto">
              <a:xfrm>
                <a:off x="1697" y="212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Oval 856"/>
              <p:cNvSpPr>
                <a:spLocks noChangeArrowheads="1"/>
              </p:cNvSpPr>
              <p:nvPr/>
            </p:nvSpPr>
            <p:spPr bwMode="auto">
              <a:xfrm>
                <a:off x="1699" y="212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Oval 857"/>
              <p:cNvSpPr>
                <a:spLocks noChangeArrowheads="1"/>
              </p:cNvSpPr>
              <p:nvPr/>
            </p:nvSpPr>
            <p:spPr bwMode="auto">
              <a:xfrm>
                <a:off x="1699" y="212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Oval 858"/>
              <p:cNvSpPr>
                <a:spLocks noChangeArrowheads="1"/>
              </p:cNvSpPr>
              <p:nvPr/>
            </p:nvSpPr>
            <p:spPr bwMode="auto">
              <a:xfrm>
                <a:off x="1702" y="212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Oval 859"/>
              <p:cNvSpPr>
                <a:spLocks noChangeArrowheads="1"/>
              </p:cNvSpPr>
              <p:nvPr/>
            </p:nvSpPr>
            <p:spPr bwMode="auto">
              <a:xfrm>
                <a:off x="1702" y="211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Oval 860"/>
              <p:cNvSpPr>
                <a:spLocks noChangeArrowheads="1"/>
              </p:cNvSpPr>
              <p:nvPr/>
            </p:nvSpPr>
            <p:spPr bwMode="auto">
              <a:xfrm>
                <a:off x="1702" y="211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Oval 861"/>
              <p:cNvSpPr>
                <a:spLocks noChangeArrowheads="1"/>
              </p:cNvSpPr>
              <p:nvPr/>
            </p:nvSpPr>
            <p:spPr bwMode="auto">
              <a:xfrm>
                <a:off x="1704" y="211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Oval 862"/>
              <p:cNvSpPr>
                <a:spLocks noChangeArrowheads="1"/>
              </p:cNvSpPr>
              <p:nvPr/>
            </p:nvSpPr>
            <p:spPr bwMode="auto">
              <a:xfrm>
                <a:off x="1704" y="211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Oval 863"/>
              <p:cNvSpPr>
                <a:spLocks noChangeArrowheads="1"/>
              </p:cNvSpPr>
              <p:nvPr/>
            </p:nvSpPr>
            <p:spPr bwMode="auto">
              <a:xfrm>
                <a:off x="1706" y="2110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Oval 864"/>
              <p:cNvSpPr>
                <a:spLocks noChangeArrowheads="1"/>
              </p:cNvSpPr>
              <p:nvPr/>
            </p:nvSpPr>
            <p:spPr bwMode="auto">
              <a:xfrm>
                <a:off x="1706" y="2105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Oval 865"/>
              <p:cNvSpPr>
                <a:spLocks noChangeArrowheads="1"/>
              </p:cNvSpPr>
              <p:nvPr/>
            </p:nvSpPr>
            <p:spPr bwMode="auto">
              <a:xfrm>
                <a:off x="1706" y="2101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Oval 866"/>
              <p:cNvSpPr>
                <a:spLocks noChangeArrowheads="1"/>
              </p:cNvSpPr>
              <p:nvPr/>
            </p:nvSpPr>
            <p:spPr bwMode="auto">
              <a:xfrm>
                <a:off x="1709" y="210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Oval 867"/>
              <p:cNvSpPr>
                <a:spLocks noChangeArrowheads="1"/>
              </p:cNvSpPr>
              <p:nvPr/>
            </p:nvSpPr>
            <p:spPr bwMode="auto">
              <a:xfrm>
                <a:off x="1709" y="209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Oval 868"/>
              <p:cNvSpPr>
                <a:spLocks noChangeArrowheads="1"/>
              </p:cNvSpPr>
              <p:nvPr/>
            </p:nvSpPr>
            <p:spPr bwMode="auto">
              <a:xfrm>
                <a:off x="1711" y="2097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Oval 869"/>
              <p:cNvSpPr>
                <a:spLocks noChangeArrowheads="1"/>
              </p:cNvSpPr>
              <p:nvPr/>
            </p:nvSpPr>
            <p:spPr bwMode="auto">
              <a:xfrm>
                <a:off x="1711" y="2093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Oval 870"/>
              <p:cNvSpPr>
                <a:spLocks noChangeArrowheads="1"/>
              </p:cNvSpPr>
              <p:nvPr/>
            </p:nvSpPr>
            <p:spPr bwMode="auto">
              <a:xfrm>
                <a:off x="1711" y="2089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Oval 871"/>
              <p:cNvSpPr>
                <a:spLocks noChangeArrowheads="1"/>
              </p:cNvSpPr>
              <p:nvPr/>
            </p:nvSpPr>
            <p:spPr bwMode="auto">
              <a:xfrm>
                <a:off x="1714" y="208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Oval 872"/>
              <p:cNvSpPr>
                <a:spLocks noChangeArrowheads="1"/>
              </p:cNvSpPr>
              <p:nvPr/>
            </p:nvSpPr>
            <p:spPr bwMode="auto">
              <a:xfrm>
                <a:off x="1714" y="208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Oval 873"/>
              <p:cNvSpPr>
                <a:spLocks noChangeArrowheads="1"/>
              </p:cNvSpPr>
              <p:nvPr/>
            </p:nvSpPr>
            <p:spPr bwMode="auto">
              <a:xfrm>
                <a:off x="1716" y="208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Oval 874"/>
              <p:cNvSpPr>
                <a:spLocks noChangeArrowheads="1"/>
              </p:cNvSpPr>
              <p:nvPr/>
            </p:nvSpPr>
            <p:spPr bwMode="auto">
              <a:xfrm>
                <a:off x="1716" y="208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Oval 875"/>
              <p:cNvSpPr>
                <a:spLocks noChangeArrowheads="1"/>
              </p:cNvSpPr>
              <p:nvPr/>
            </p:nvSpPr>
            <p:spPr bwMode="auto">
              <a:xfrm>
                <a:off x="1719" y="208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Oval 876"/>
              <p:cNvSpPr>
                <a:spLocks noChangeArrowheads="1"/>
              </p:cNvSpPr>
              <p:nvPr/>
            </p:nvSpPr>
            <p:spPr bwMode="auto">
              <a:xfrm>
                <a:off x="1719" y="207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Oval 877"/>
              <p:cNvSpPr>
                <a:spLocks noChangeArrowheads="1"/>
              </p:cNvSpPr>
              <p:nvPr/>
            </p:nvSpPr>
            <p:spPr bwMode="auto">
              <a:xfrm>
                <a:off x="1719" y="207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Oval 878"/>
              <p:cNvSpPr>
                <a:spLocks noChangeArrowheads="1"/>
              </p:cNvSpPr>
              <p:nvPr/>
            </p:nvSpPr>
            <p:spPr bwMode="auto">
              <a:xfrm>
                <a:off x="1721" y="207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Oval 879"/>
              <p:cNvSpPr>
                <a:spLocks noChangeArrowheads="1"/>
              </p:cNvSpPr>
              <p:nvPr/>
            </p:nvSpPr>
            <p:spPr bwMode="auto">
              <a:xfrm>
                <a:off x="1721" y="206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Oval 880"/>
              <p:cNvSpPr>
                <a:spLocks noChangeArrowheads="1"/>
              </p:cNvSpPr>
              <p:nvPr/>
            </p:nvSpPr>
            <p:spPr bwMode="auto">
              <a:xfrm>
                <a:off x="1724" y="206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Oval 881"/>
              <p:cNvSpPr>
                <a:spLocks noChangeArrowheads="1"/>
              </p:cNvSpPr>
              <p:nvPr/>
            </p:nvSpPr>
            <p:spPr bwMode="auto">
              <a:xfrm>
                <a:off x="1724" y="206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Oval 882"/>
              <p:cNvSpPr>
                <a:spLocks noChangeArrowheads="1"/>
              </p:cNvSpPr>
              <p:nvPr/>
            </p:nvSpPr>
            <p:spPr bwMode="auto">
              <a:xfrm>
                <a:off x="1726" y="206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Oval 883"/>
              <p:cNvSpPr>
                <a:spLocks noChangeArrowheads="1"/>
              </p:cNvSpPr>
              <p:nvPr/>
            </p:nvSpPr>
            <p:spPr bwMode="auto">
              <a:xfrm>
                <a:off x="1726" y="206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Oval 884"/>
              <p:cNvSpPr>
                <a:spLocks noChangeArrowheads="1"/>
              </p:cNvSpPr>
              <p:nvPr/>
            </p:nvSpPr>
            <p:spPr bwMode="auto">
              <a:xfrm>
                <a:off x="1726" y="205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Oval 885"/>
              <p:cNvSpPr>
                <a:spLocks noChangeArrowheads="1"/>
              </p:cNvSpPr>
              <p:nvPr/>
            </p:nvSpPr>
            <p:spPr bwMode="auto">
              <a:xfrm>
                <a:off x="1728" y="2056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Oval 886"/>
              <p:cNvSpPr>
                <a:spLocks noChangeArrowheads="1"/>
              </p:cNvSpPr>
              <p:nvPr/>
            </p:nvSpPr>
            <p:spPr bwMode="auto">
              <a:xfrm>
                <a:off x="1728" y="2052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Oval 887"/>
              <p:cNvSpPr>
                <a:spLocks noChangeArrowheads="1"/>
              </p:cNvSpPr>
              <p:nvPr/>
            </p:nvSpPr>
            <p:spPr bwMode="auto">
              <a:xfrm>
                <a:off x="1731" y="205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Oval 888"/>
              <p:cNvSpPr>
                <a:spLocks noChangeArrowheads="1"/>
              </p:cNvSpPr>
              <p:nvPr/>
            </p:nvSpPr>
            <p:spPr bwMode="auto">
              <a:xfrm>
                <a:off x="1731" y="204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Oval 889"/>
              <p:cNvSpPr>
                <a:spLocks noChangeArrowheads="1"/>
              </p:cNvSpPr>
              <p:nvPr/>
            </p:nvSpPr>
            <p:spPr bwMode="auto">
              <a:xfrm>
                <a:off x="1731" y="204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Oval 890"/>
              <p:cNvSpPr>
                <a:spLocks noChangeArrowheads="1"/>
              </p:cNvSpPr>
              <p:nvPr/>
            </p:nvSpPr>
            <p:spPr bwMode="auto">
              <a:xfrm>
                <a:off x="1733" y="2043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Oval 891"/>
              <p:cNvSpPr>
                <a:spLocks noChangeArrowheads="1"/>
              </p:cNvSpPr>
              <p:nvPr/>
            </p:nvSpPr>
            <p:spPr bwMode="auto">
              <a:xfrm>
                <a:off x="1733" y="2039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Oval 892"/>
              <p:cNvSpPr>
                <a:spLocks noChangeArrowheads="1"/>
              </p:cNvSpPr>
              <p:nvPr/>
            </p:nvSpPr>
            <p:spPr bwMode="auto">
              <a:xfrm>
                <a:off x="1736" y="203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Oval 893"/>
              <p:cNvSpPr>
                <a:spLocks noChangeArrowheads="1"/>
              </p:cNvSpPr>
              <p:nvPr/>
            </p:nvSpPr>
            <p:spPr bwMode="auto">
              <a:xfrm>
                <a:off x="1736" y="203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Oval 894"/>
              <p:cNvSpPr>
                <a:spLocks noChangeArrowheads="1"/>
              </p:cNvSpPr>
              <p:nvPr/>
            </p:nvSpPr>
            <p:spPr bwMode="auto">
              <a:xfrm>
                <a:off x="1738" y="203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Oval 895"/>
              <p:cNvSpPr>
                <a:spLocks noChangeArrowheads="1"/>
              </p:cNvSpPr>
              <p:nvPr/>
            </p:nvSpPr>
            <p:spPr bwMode="auto">
              <a:xfrm>
                <a:off x="1738" y="203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Oval 896"/>
              <p:cNvSpPr>
                <a:spLocks noChangeArrowheads="1"/>
              </p:cNvSpPr>
              <p:nvPr/>
            </p:nvSpPr>
            <p:spPr bwMode="auto">
              <a:xfrm>
                <a:off x="1738" y="2027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Oval 897"/>
              <p:cNvSpPr>
                <a:spLocks noChangeArrowheads="1"/>
              </p:cNvSpPr>
              <p:nvPr/>
            </p:nvSpPr>
            <p:spPr bwMode="auto">
              <a:xfrm>
                <a:off x="1741" y="2027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Oval 898"/>
              <p:cNvSpPr>
                <a:spLocks noChangeArrowheads="1"/>
              </p:cNvSpPr>
              <p:nvPr/>
            </p:nvSpPr>
            <p:spPr bwMode="auto">
              <a:xfrm>
                <a:off x="1741" y="202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Oval 899"/>
              <p:cNvSpPr>
                <a:spLocks noChangeArrowheads="1"/>
              </p:cNvSpPr>
              <p:nvPr/>
            </p:nvSpPr>
            <p:spPr bwMode="auto">
              <a:xfrm>
                <a:off x="1743" y="202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Oval 900"/>
              <p:cNvSpPr>
                <a:spLocks noChangeArrowheads="1"/>
              </p:cNvSpPr>
              <p:nvPr/>
            </p:nvSpPr>
            <p:spPr bwMode="auto">
              <a:xfrm>
                <a:off x="1743" y="201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Oval 901"/>
              <p:cNvSpPr>
                <a:spLocks noChangeArrowheads="1"/>
              </p:cNvSpPr>
              <p:nvPr/>
            </p:nvSpPr>
            <p:spPr bwMode="auto">
              <a:xfrm>
                <a:off x="1743" y="201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Oval 902"/>
              <p:cNvSpPr>
                <a:spLocks noChangeArrowheads="1"/>
              </p:cNvSpPr>
              <p:nvPr/>
            </p:nvSpPr>
            <p:spPr bwMode="auto">
              <a:xfrm>
                <a:off x="1746" y="201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Oval 903"/>
              <p:cNvSpPr>
                <a:spLocks noChangeArrowheads="1"/>
              </p:cNvSpPr>
              <p:nvPr/>
            </p:nvSpPr>
            <p:spPr bwMode="auto">
              <a:xfrm>
                <a:off x="1746" y="201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Oval 904"/>
              <p:cNvSpPr>
                <a:spLocks noChangeArrowheads="1"/>
              </p:cNvSpPr>
              <p:nvPr/>
            </p:nvSpPr>
            <p:spPr bwMode="auto">
              <a:xfrm>
                <a:off x="1748" y="201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Oval 905"/>
              <p:cNvSpPr>
                <a:spLocks noChangeArrowheads="1"/>
              </p:cNvSpPr>
              <p:nvPr/>
            </p:nvSpPr>
            <p:spPr bwMode="auto">
              <a:xfrm>
                <a:off x="1748" y="200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Oval 906"/>
              <p:cNvSpPr>
                <a:spLocks noChangeArrowheads="1"/>
              </p:cNvSpPr>
              <p:nvPr/>
            </p:nvSpPr>
            <p:spPr bwMode="auto">
              <a:xfrm>
                <a:off x="1750" y="2006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Oval 907"/>
              <p:cNvSpPr>
                <a:spLocks noChangeArrowheads="1"/>
              </p:cNvSpPr>
              <p:nvPr/>
            </p:nvSpPr>
            <p:spPr bwMode="auto">
              <a:xfrm>
                <a:off x="1750" y="2002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Oval 908"/>
              <p:cNvSpPr>
                <a:spLocks noChangeArrowheads="1"/>
              </p:cNvSpPr>
              <p:nvPr/>
            </p:nvSpPr>
            <p:spPr bwMode="auto">
              <a:xfrm>
                <a:off x="1750" y="1998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Oval 909"/>
              <p:cNvSpPr>
                <a:spLocks noChangeArrowheads="1"/>
              </p:cNvSpPr>
              <p:nvPr/>
            </p:nvSpPr>
            <p:spPr bwMode="auto">
              <a:xfrm>
                <a:off x="1753" y="199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Oval 910"/>
              <p:cNvSpPr>
                <a:spLocks noChangeArrowheads="1"/>
              </p:cNvSpPr>
              <p:nvPr/>
            </p:nvSpPr>
            <p:spPr bwMode="auto">
              <a:xfrm>
                <a:off x="1753" y="199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Oval 911"/>
              <p:cNvSpPr>
                <a:spLocks noChangeArrowheads="1"/>
              </p:cNvSpPr>
              <p:nvPr/>
            </p:nvSpPr>
            <p:spPr bwMode="auto">
              <a:xfrm>
                <a:off x="1755" y="1993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Oval 912"/>
              <p:cNvSpPr>
                <a:spLocks noChangeArrowheads="1"/>
              </p:cNvSpPr>
              <p:nvPr/>
            </p:nvSpPr>
            <p:spPr bwMode="auto">
              <a:xfrm>
                <a:off x="1755" y="1989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Oval 913"/>
              <p:cNvSpPr>
                <a:spLocks noChangeArrowheads="1"/>
              </p:cNvSpPr>
              <p:nvPr/>
            </p:nvSpPr>
            <p:spPr bwMode="auto">
              <a:xfrm>
                <a:off x="1758" y="198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Oval 914"/>
              <p:cNvSpPr>
                <a:spLocks noChangeArrowheads="1"/>
              </p:cNvSpPr>
              <p:nvPr/>
            </p:nvSpPr>
            <p:spPr bwMode="auto">
              <a:xfrm>
                <a:off x="1758" y="198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Oval 915"/>
              <p:cNvSpPr>
                <a:spLocks noChangeArrowheads="1"/>
              </p:cNvSpPr>
              <p:nvPr/>
            </p:nvSpPr>
            <p:spPr bwMode="auto">
              <a:xfrm>
                <a:off x="1758" y="198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Oval 916"/>
              <p:cNvSpPr>
                <a:spLocks noChangeArrowheads="1"/>
              </p:cNvSpPr>
              <p:nvPr/>
            </p:nvSpPr>
            <p:spPr bwMode="auto">
              <a:xfrm>
                <a:off x="1760" y="198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Oval 917"/>
              <p:cNvSpPr>
                <a:spLocks noChangeArrowheads="1"/>
              </p:cNvSpPr>
              <p:nvPr/>
            </p:nvSpPr>
            <p:spPr bwMode="auto">
              <a:xfrm>
                <a:off x="1760" y="197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Oval 918"/>
              <p:cNvSpPr>
                <a:spLocks noChangeArrowheads="1"/>
              </p:cNvSpPr>
              <p:nvPr/>
            </p:nvSpPr>
            <p:spPr bwMode="auto">
              <a:xfrm>
                <a:off x="1760" y="197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Oval 919"/>
              <p:cNvSpPr>
                <a:spLocks noChangeArrowheads="1"/>
              </p:cNvSpPr>
              <p:nvPr/>
            </p:nvSpPr>
            <p:spPr bwMode="auto">
              <a:xfrm>
                <a:off x="1763" y="197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Oval 920"/>
              <p:cNvSpPr>
                <a:spLocks noChangeArrowheads="1"/>
              </p:cNvSpPr>
              <p:nvPr/>
            </p:nvSpPr>
            <p:spPr bwMode="auto">
              <a:xfrm>
                <a:off x="1763" y="196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Oval 921"/>
              <p:cNvSpPr>
                <a:spLocks noChangeArrowheads="1"/>
              </p:cNvSpPr>
              <p:nvPr/>
            </p:nvSpPr>
            <p:spPr bwMode="auto">
              <a:xfrm>
                <a:off x="1765" y="196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Oval 922"/>
              <p:cNvSpPr>
                <a:spLocks noChangeArrowheads="1"/>
              </p:cNvSpPr>
              <p:nvPr/>
            </p:nvSpPr>
            <p:spPr bwMode="auto">
              <a:xfrm>
                <a:off x="1765" y="196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Oval 923"/>
              <p:cNvSpPr>
                <a:spLocks noChangeArrowheads="1"/>
              </p:cNvSpPr>
              <p:nvPr/>
            </p:nvSpPr>
            <p:spPr bwMode="auto">
              <a:xfrm>
                <a:off x="1765" y="196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Oval 924"/>
              <p:cNvSpPr>
                <a:spLocks noChangeArrowheads="1"/>
              </p:cNvSpPr>
              <p:nvPr/>
            </p:nvSpPr>
            <p:spPr bwMode="auto">
              <a:xfrm>
                <a:off x="1768" y="196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Oval 925"/>
              <p:cNvSpPr>
                <a:spLocks noChangeArrowheads="1"/>
              </p:cNvSpPr>
              <p:nvPr/>
            </p:nvSpPr>
            <p:spPr bwMode="auto">
              <a:xfrm>
                <a:off x="1768" y="195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Oval 926"/>
              <p:cNvSpPr>
                <a:spLocks noChangeArrowheads="1"/>
              </p:cNvSpPr>
              <p:nvPr/>
            </p:nvSpPr>
            <p:spPr bwMode="auto">
              <a:xfrm>
                <a:off x="1768" y="195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Oval 927"/>
              <p:cNvSpPr>
                <a:spLocks noChangeArrowheads="1"/>
              </p:cNvSpPr>
              <p:nvPr/>
            </p:nvSpPr>
            <p:spPr bwMode="auto">
              <a:xfrm>
                <a:off x="1770" y="195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Oval 928"/>
              <p:cNvSpPr>
                <a:spLocks noChangeArrowheads="1"/>
              </p:cNvSpPr>
              <p:nvPr/>
            </p:nvSpPr>
            <p:spPr bwMode="auto">
              <a:xfrm>
                <a:off x="1770" y="194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Oval 929"/>
              <p:cNvSpPr>
                <a:spLocks noChangeArrowheads="1"/>
              </p:cNvSpPr>
              <p:nvPr/>
            </p:nvSpPr>
            <p:spPr bwMode="auto">
              <a:xfrm>
                <a:off x="1772" y="1948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Oval 930"/>
              <p:cNvSpPr>
                <a:spLocks noChangeArrowheads="1"/>
              </p:cNvSpPr>
              <p:nvPr/>
            </p:nvSpPr>
            <p:spPr bwMode="auto">
              <a:xfrm>
                <a:off x="1772" y="1944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Oval 931"/>
              <p:cNvSpPr>
                <a:spLocks noChangeArrowheads="1"/>
              </p:cNvSpPr>
              <p:nvPr/>
            </p:nvSpPr>
            <p:spPr bwMode="auto">
              <a:xfrm>
                <a:off x="1775" y="194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Oval 932"/>
              <p:cNvSpPr>
                <a:spLocks noChangeArrowheads="1"/>
              </p:cNvSpPr>
              <p:nvPr/>
            </p:nvSpPr>
            <p:spPr bwMode="auto">
              <a:xfrm>
                <a:off x="1775" y="193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Oval 933"/>
              <p:cNvSpPr>
                <a:spLocks noChangeArrowheads="1"/>
              </p:cNvSpPr>
              <p:nvPr/>
            </p:nvSpPr>
            <p:spPr bwMode="auto">
              <a:xfrm>
                <a:off x="1775" y="193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Oval 934"/>
              <p:cNvSpPr>
                <a:spLocks noChangeArrowheads="1"/>
              </p:cNvSpPr>
              <p:nvPr/>
            </p:nvSpPr>
            <p:spPr bwMode="auto">
              <a:xfrm>
                <a:off x="1777" y="1935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Oval 935"/>
              <p:cNvSpPr>
                <a:spLocks noChangeArrowheads="1"/>
              </p:cNvSpPr>
              <p:nvPr/>
            </p:nvSpPr>
            <p:spPr bwMode="auto">
              <a:xfrm>
                <a:off x="1777" y="1931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Oval 936"/>
              <p:cNvSpPr>
                <a:spLocks noChangeArrowheads="1"/>
              </p:cNvSpPr>
              <p:nvPr/>
            </p:nvSpPr>
            <p:spPr bwMode="auto">
              <a:xfrm>
                <a:off x="1780" y="193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Oval 937"/>
              <p:cNvSpPr>
                <a:spLocks noChangeArrowheads="1"/>
              </p:cNvSpPr>
              <p:nvPr/>
            </p:nvSpPr>
            <p:spPr bwMode="auto">
              <a:xfrm>
                <a:off x="1780" y="192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Oval 938"/>
              <p:cNvSpPr>
                <a:spLocks noChangeArrowheads="1"/>
              </p:cNvSpPr>
              <p:nvPr/>
            </p:nvSpPr>
            <p:spPr bwMode="auto">
              <a:xfrm>
                <a:off x="1780" y="192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Oval 939"/>
              <p:cNvSpPr>
                <a:spLocks noChangeArrowheads="1"/>
              </p:cNvSpPr>
              <p:nvPr/>
            </p:nvSpPr>
            <p:spPr bwMode="auto">
              <a:xfrm>
                <a:off x="1782" y="192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Oval 940"/>
              <p:cNvSpPr>
                <a:spLocks noChangeArrowheads="1"/>
              </p:cNvSpPr>
              <p:nvPr/>
            </p:nvSpPr>
            <p:spPr bwMode="auto">
              <a:xfrm>
                <a:off x="1782" y="191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Oval 941"/>
              <p:cNvSpPr>
                <a:spLocks noChangeArrowheads="1"/>
              </p:cNvSpPr>
              <p:nvPr/>
            </p:nvSpPr>
            <p:spPr bwMode="auto">
              <a:xfrm>
                <a:off x="1785" y="191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Oval 942"/>
              <p:cNvSpPr>
                <a:spLocks noChangeArrowheads="1"/>
              </p:cNvSpPr>
              <p:nvPr/>
            </p:nvSpPr>
            <p:spPr bwMode="auto">
              <a:xfrm>
                <a:off x="1785" y="191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Oval 943"/>
              <p:cNvSpPr>
                <a:spLocks noChangeArrowheads="1"/>
              </p:cNvSpPr>
              <p:nvPr/>
            </p:nvSpPr>
            <p:spPr bwMode="auto">
              <a:xfrm>
                <a:off x="1787" y="191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Oval 944"/>
              <p:cNvSpPr>
                <a:spLocks noChangeArrowheads="1"/>
              </p:cNvSpPr>
              <p:nvPr/>
            </p:nvSpPr>
            <p:spPr bwMode="auto">
              <a:xfrm>
                <a:off x="1787" y="191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Oval 945"/>
              <p:cNvSpPr>
                <a:spLocks noChangeArrowheads="1"/>
              </p:cNvSpPr>
              <p:nvPr/>
            </p:nvSpPr>
            <p:spPr bwMode="auto">
              <a:xfrm>
                <a:off x="1790" y="191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Oval 946"/>
              <p:cNvSpPr>
                <a:spLocks noChangeArrowheads="1"/>
              </p:cNvSpPr>
              <p:nvPr/>
            </p:nvSpPr>
            <p:spPr bwMode="auto">
              <a:xfrm>
                <a:off x="1790" y="190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Oval 947"/>
              <p:cNvSpPr>
                <a:spLocks noChangeArrowheads="1"/>
              </p:cNvSpPr>
              <p:nvPr/>
            </p:nvSpPr>
            <p:spPr bwMode="auto">
              <a:xfrm>
                <a:off x="1792" y="190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Oval 948"/>
              <p:cNvSpPr>
                <a:spLocks noChangeArrowheads="1"/>
              </p:cNvSpPr>
              <p:nvPr/>
            </p:nvSpPr>
            <p:spPr bwMode="auto">
              <a:xfrm>
                <a:off x="1792" y="190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Oval 949"/>
              <p:cNvSpPr>
                <a:spLocks noChangeArrowheads="1"/>
              </p:cNvSpPr>
              <p:nvPr/>
            </p:nvSpPr>
            <p:spPr bwMode="auto">
              <a:xfrm>
                <a:off x="1792" y="189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Oval 950"/>
              <p:cNvSpPr>
                <a:spLocks noChangeArrowheads="1"/>
              </p:cNvSpPr>
              <p:nvPr/>
            </p:nvSpPr>
            <p:spPr bwMode="auto">
              <a:xfrm>
                <a:off x="1794" y="1898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Oval 951"/>
              <p:cNvSpPr>
                <a:spLocks noChangeArrowheads="1"/>
              </p:cNvSpPr>
              <p:nvPr/>
            </p:nvSpPr>
            <p:spPr bwMode="auto">
              <a:xfrm>
                <a:off x="1794" y="189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Oval 952"/>
              <p:cNvSpPr>
                <a:spLocks noChangeArrowheads="1"/>
              </p:cNvSpPr>
              <p:nvPr/>
            </p:nvSpPr>
            <p:spPr bwMode="auto">
              <a:xfrm>
                <a:off x="1797" y="189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Oval 953"/>
              <p:cNvSpPr>
                <a:spLocks noChangeArrowheads="1"/>
              </p:cNvSpPr>
              <p:nvPr/>
            </p:nvSpPr>
            <p:spPr bwMode="auto">
              <a:xfrm>
                <a:off x="1797" y="189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Oval 954"/>
              <p:cNvSpPr>
                <a:spLocks noChangeArrowheads="1"/>
              </p:cNvSpPr>
              <p:nvPr/>
            </p:nvSpPr>
            <p:spPr bwMode="auto">
              <a:xfrm>
                <a:off x="1799" y="189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Oval 955"/>
              <p:cNvSpPr>
                <a:spLocks noChangeArrowheads="1"/>
              </p:cNvSpPr>
              <p:nvPr/>
            </p:nvSpPr>
            <p:spPr bwMode="auto">
              <a:xfrm>
                <a:off x="1799" y="188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Oval 956"/>
              <p:cNvSpPr>
                <a:spLocks noChangeArrowheads="1"/>
              </p:cNvSpPr>
              <p:nvPr/>
            </p:nvSpPr>
            <p:spPr bwMode="auto">
              <a:xfrm>
                <a:off x="1802" y="188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Oval 957"/>
              <p:cNvSpPr>
                <a:spLocks noChangeArrowheads="1"/>
              </p:cNvSpPr>
              <p:nvPr/>
            </p:nvSpPr>
            <p:spPr bwMode="auto">
              <a:xfrm>
                <a:off x="1802" y="188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Oval 958"/>
              <p:cNvSpPr>
                <a:spLocks noChangeArrowheads="1"/>
              </p:cNvSpPr>
              <p:nvPr/>
            </p:nvSpPr>
            <p:spPr bwMode="auto">
              <a:xfrm>
                <a:off x="1804" y="188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Oval 959"/>
              <p:cNvSpPr>
                <a:spLocks noChangeArrowheads="1"/>
              </p:cNvSpPr>
              <p:nvPr/>
            </p:nvSpPr>
            <p:spPr bwMode="auto">
              <a:xfrm>
                <a:off x="1804" y="187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Oval 960"/>
              <p:cNvSpPr>
                <a:spLocks noChangeArrowheads="1"/>
              </p:cNvSpPr>
              <p:nvPr/>
            </p:nvSpPr>
            <p:spPr bwMode="auto">
              <a:xfrm>
                <a:off x="1807" y="187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Oval 961"/>
              <p:cNvSpPr>
                <a:spLocks noChangeArrowheads="1"/>
              </p:cNvSpPr>
              <p:nvPr/>
            </p:nvSpPr>
            <p:spPr bwMode="auto">
              <a:xfrm>
                <a:off x="1807" y="187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Oval 962"/>
              <p:cNvSpPr>
                <a:spLocks noChangeArrowheads="1"/>
              </p:cNvSpPr>
              <p:nvPr/>
            </p:nvSpPr>
            <p:spPr bwMode="auto">
              <a:xfrm>
                <a:off x="1809" y="187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Oval 963"/>
              <p:cNvSpPr>
                <a:spLocks noChangeArrowheads="1"/>
              </p:cNvSpPr>
              <p:nvPr/>
            </p:nvSpPr>
            <p:spPr bwMode="auto">
              <a:xfrm>
                <a:off x="1809" y="186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Oval 964"/>
              <p:cNvSpPr>
                <a:spLocks noChangeArrowheads="1"/>
              </p:cNvSpPr>
              <p:nvPr/>
            </p:nvSpPr>
            <p:spPr bwMode="auto">
              <a:xfrm>
                <a:off x="1809" y="186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Oval 965"/>
              <p:cNvSpPr>
                <a:spLocks noChangeArrowheads="1"/>
              </p:cNvSpPr>
              <p:nvPr/>
            </p:nvSpPr>
            <p:spPr bwMode="auto">
              <a:xfrm>
                <a:off x="1811" y="1865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Oval 966"/>
              <p:cNvSpPr>
                <a:spLocks noChangeArrowheads="1"/>
              </p:cNvSpPr>
              <p:nvPr/>
            </p:nvSpPr>
            <p:spPr bwMode="auto">
              <a:xfrm>
                <a:off x="1811" y="1861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Oval 967"/>
              <p:cNvSpPr>
                <a:spLocks noChangeArrowheads="1"/>
              </p:cNvSpPr>
              <p:nvPr/>
            </p:nvSpPr>
            <p:spPr bwMode="auto">
              <a:xfrm>
                <a:off x="1814" y="186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Oval 968"/>
              <p:cNvSpPr>
                <a:spLocks noChangeArrowheads="1"/>
              </p:cNvSpPr>
              <p:nvPr/>
            </p:nvSpPr>
            <p:spPr bwMode="auto">
              <a:xfrm>
                <a:off x="1814" y="185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Oval 969"/>
              <p:cNvSpPr>
                <a:spLocks noChangeArrowheads="1"/>
              </p:cNvSpPr>
              <p:nvPr/>
            </p:nvSpPr>
            <p:spPr bwMode="auto">
              <a:xfrm>
                <a:off x="1816" y="1856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Oval 970"/>
              <p:cNvSpPr>
                <a:spLocks noChangeArrowheads="1"/>
              </p:cNvSpPr>
              <p:nvPr/>
            </p:nvSpPr>
            <p:spPr bwMode="auto">
              <a:xfrm>
                <a:off x="1816" y="1852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Oval 971"/>
              <p:cNvSpPr>
                <a:spLocks noChangeArrowheads="1"/>
              </p:cNvSpPr>
              <p:nvPr/>
            </p:nvSpPr>
            <p:spPr bwMode="auto">
              <a:xfrm>
                <a:off x="1819" y="185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Oval 972"/>
              <p:cNvSpPr>
                <a:spLocks noChangeArrowheads="1"/>
              </p:cNvSpPr>
              <p:nvPr/>
            </p:nvSpPr>
            <p:spPr bwMode="auto">
              <a:xfrm>
                <a:off x="1819" y="184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Oval 973"/>
              <p:cNvSpPr>
                <a:spLocks noChangeArrowheads="1"/>
              </p:cNvSpPr>
              <p:nvPr/>
            </p:nvSpPr>
            <p:spPr bwMode="auto">
              <a:xfrm>
                <a:off x="1821" y="184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Oval 974"/>
              <p:cNvSpPr>
                <a:spLocks noChangeArrowheads="1"/>
              </p:cNvSpPr>
              <p:nvPr/>
            </p:nvSpPr>
            <p:spPr bwMode="auto">
              <a:xfrm>
                <a:off x="1821" y="184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Oval 975"/>
              <p:cNvSpPr>
                <a:spLocks noChangeArrowheads="1"/>
              </p:cNvSpPr>
              <p:nvPr/>
            </p:nvSpPr>
            <p:spPr bwMode="auto">
              <a:xfrm>
                <a:off x="1821" y="184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Oval 976"/>
              <p:cNvSpPr>
                <a:spLocks noChangeArrowheads="1"/>
              </p:cNvSpPr>
              <p:nvPr/>
            </p:nvSpPr>
            <p:spPr bwMode="auto">
              <a:xfrm>
                <a:off x="1824" y="184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Oval 977"/>
              <p:cNvSpPr>
                <a:spLocks noChangeArrowheads="1"/>
              </p:cNvSpPr>
              <p:nvPr/>
            </p:nvSpPr>
            <p:spPr bwMode="auto">
              <a:xfrm>
                <a:off x="1824" y="183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Oval 978"/>
              <p:cNvSpPr>
                <a:spLocks noChangeArrowheads="1"/>
              </p:cNvSpPr>
              <p:nvPr/>
            </p:nvSpPr>
            <p:spPr bwMode="auto">
              <a:xfrm>
                <a:off x="1826" y="183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Oval 979"/>
              <p:cNvSpPr>
                <a:spLocks noChangeArrowheads="1"/>
              </p:cNvSpPr>
              <p:nvPr/>
            </p:nvSpPr>
            <p:spPr bwMode="auto">
              <a:xfrm>
                <a:off x="1826" y="183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Oval 980"/>
              <p:cNvSpPr>
                <a:spLocks noChangeArrowheads="1"/>
              </p:cNvSpPr>
              <p:nvPr/>
            </p:nvSpPr>
            <p:spPr bwMode="auto">
              <a:xfrm>
                <a:off x="1829" y="183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Oval 981"/>
              <p:cNvSpPr>
                <a:spLocks noChangeArrowheads="1"/>
              </p:cNvSpPr>
              <p:nvPr/>
            </p:nvSpPr>
            <p:spPr bwMode="auto">
              <a:xfrm>
                <a:off x="1829" y="182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Oval 982"/>
              <p:cNvSpPr>
                <a:spLocks noChangeArrowheads="1"/>
              </p:cNvSpPr>
              <p:nvPr/>
            </p:nvSpPr>
            <p:spPr bwMode="auto">
              <a:xfrm>
                <a:off x="1831" y="182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Oval 983"/>
              <p:cNvSpPr>
                <a:spLocks noChangeArrowheads="1"/>
              </p:cNvSpPr>
              <p:nvPr/>
            </p:nvSpPr>
            <p:spPr bwMode="auto">
              <a:xfrm>
                <a:off x="1831" y="182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Oval 984"/>
              <p:cNvSpPr>
                <a:spLocks noChangeArrowheads="1"/>
              </p:cNvSpPr>
              <p:nvPr/>
            </p:nvSpPr>
            <p:spPr bwMode="auto">
              <a:xfrm>
                <a:off x="1833" y="1823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Oval 985"/>
              <p:cNvSpPr>
                <a:spLocks noChangeArrowheads="1"/>
              </p:cNvSpPr>
              <p:nvPr/>
            </p:nvSpPr>
            <p:spPr bwMode="auto">
              <a:xfrm>
                <a:off x="1833" y="1819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Oval 986"/>
              <p:cNvSpPr>
                <a:spLocks noChangeArrowheads="1"/>
              </p:cNvSpPr>
              <p:nvPr/>
            </p:nvSpPr>
            <p:spPr bwMode="auto">
              <a:xfrm>
                <a:off x="1833" y="1815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Oval 987"/>
              <p:cNvSpPr>
                <a:spLocks noChangeArrowheads="1"/>
              </p:cNvSpPr>
              <p:nvPr/>
            </p:nvSpPr>
            <p:spPr bwMode="auto">
              <a:xfrm>
                <a:off x="1836" y="181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Oval 988"/>
              <p:cNvSpPr>
                <a:spLocks noChangeArrowheads="1"/>
              </p:cNvSpPr>
              <p:nvPr/>
            </p:nvSpPr>
            <p:spPr bwMode="auto">
              <a:xfrm>
                <a:off x="1836" y="181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Oval 989"/>
              <p:cNvSpPr>
                <a:spLocks noChangeArrowheads="1"/>
              </p:cNvSpPr>
              <p:nvPr/>
            </p:nvSpPr>
            <p:spPr bwMode="auto">
              <a:xfrm>
                <a:off x="1838" y="1811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Oval 990"/>
              <p:cNvSpPr>
                <a:spLocks noChangeArrowheads="1"/>
              </p:cNvSpPr>
              <p:nvPr/>
            </p:nvSpPr>
            <p:spPr bwMode="auto">
              <a:xfrm>
                <a:off x="1838" y="1807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Oval 991"/>
              <p:cNvSpPr>
                <a:spLocks noChangeArrowheads="1"/>
              </p:cNvSpPr>
              <p:nvPr/>
            </p:nvSpPr>
            <p:spPr bwMode="auto">
              <a:xfrm>
                <a:off x="1841" y="1807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Oval 992"/>
              <p:cNvSpPr>
                <a:spLocks noChangeArrowheads="1"/>
              </p:cNvSpPr>
              <p:nvPr/>
            </p:nvSpPr>
            <p:spPr bwMode="auto">
              <a:xfrm>
                <a:off x="1841" y="180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Oval 993"/>
              <p:cNvSpPr>
                <a:spLocks noChangeArrowheads="1"/>
              </p:cNvSpPr>
              <p:nvPr/>
            </p:nvSpPr>
            <p:spPr bwMode="auto">
              <a:xfrm>
                <a:off x="1843" y="180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Oval 994"/>
              <p:cNvSpPr>
                <a:spLocks noChangeArrowheads="1"/>
              </p:cNvSpPr>
              <p:nvPr/>
            </p:nvSpPr>
            <p:spPr bwMode="auto">
              <a:xfrm>
                <a:off x="1843" y="179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Oval 995"/>
              <p:cNvSpPr>
                <a:spLocks noChangeArrowheads="1"/>
              </p:cNvSpPr>
              <p:nvPr/>
            </p:nvSpPr>
            <p:spPr bwMode="auto">
              <a:xfrm>
                <a:off x="1843" y="179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Oval 996"/>
              <p:cNvSpPr>
                <a:spLocks noChangeArrowheads="1"/>
              </p:cNvSpPr>
              <p:nvPr/>
            </p:nvSpPr>
            <p:spPr bwMode="auto">
              <a:xfrm>
                <a:off x="1846" y="179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Oval 997"/>
              <p:cNvSpPr>
                <a:spLocks noChangeArrowheads="1"/>
              </p:cNvSpPr>
              <p:nvPr/>
            </p:nvSpPr>
            <p:spPr bwMode="auto">
              <a:xfrm>
                <a:off x="1846" y="179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Oval 998"/>
              <p:cNvSpPr>
                <a:spLocks noChangeArrowheads="1"/>
              </p:cNvSpPr>
              <p:nvPr/>
            </p:nvSpPr>
            <p:spPr bwMode="auto">
              <a:xfrm>
                <a:off x="1848" y="179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Oval 999"/>
              <p:cNvSpPr>
                <a:spLocks noChangeArrowheads="1"/>
              </p:cNvSpPr>
              <p:nvPr/>
            </p:nvSpPr>
            <p:spPr bwMode="auto">
              <a:xfrm>
                <a:off x="1848" y="178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Oval 1000"/>
              <p:cNvSpPr>
                <a:spLocks noChangeArrowheads="1"/>
              </p:cNvSpPr>
              <p:nvPr/>
            </p:nvSpPr>
            <p:spPr bwMode="auto">
              <a:xfrm>
                <a:off x="1851" y="178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Oval 1001"/>
              <p:cNvSpPr>
                <a:spLocks noChangeArrowheads="1"/>
              </p:cNvSpPr>
              <p:nvPr/>
            </p:nvSpPr>
            <p:spPr bwMode="auto">
              <a:xfrm>
                <a:off x="1851" y="178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Oval 1002"/>
              <p:cNvSpPr>
                <a:spLocks noChangeArrowheads="1"/>
              </p:cNvSpPr>
              <p:nvPr/>
            </p:nvSpPr>
            <p:spPr bwMode="auto">
              <a:xfrm>
                <a:off x="1853" y="178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Oval 1003"/>
              <p:cNvSpPr>
                <a:spLocks noChangeArrowheads="1"/>
              </p:cNvSpPr>
              <p:nvPr/>
            </p:nvSpPr>
            <p:spPr bwMode="auto">
              <a:xfrm>
                <a:off x="1853" y="177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Oval 1004"/>
              <p:cNvSpPr>
                <a:spLocks noChangeArrowheads="1"/>
              </p:cNvSpPr>
              <p:nvPr/>
            </p:nvSpPr>
            <p:spPr bwMode="auto">
              <a:xfrm>
                <a:off x="1855" y="1778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Oval 1005"/>
              <p:cNvSpPr>
                <a:spLocks noChangeArrowheads="1"/>
              </p:cNvSpPr>
              <p:nvPr/>
            </p:nvSpPr>
            <p:spPr bwMode="auto">
              <a:xfrm>
                <a:off x="1855" y="1773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Oval 1006"/>
              <p:cNvSpPr>
                <a:spLocks noChangeArrowheads="1"/>
              </p:cNvSpPr>
              <p:nvPr/>
            </p:nvSpPr>
            <p:spPr bwMode="auto">
              <a:xfrm>
                <a:off x="1858" y="177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Oval 1007"/>
              <p:cNvSpPr>
                <a:spLocks noChangeArrowheads="1"/>
              </p:cNvSpPr>
              <p:nvPr/>
            </p:nvSpPr>
            <p:spPr bwMode="auto">
              <a:xfrm>
                <a:off x="1858" y="176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Oval 1008"/>
              <p:cNvSpPr>
                <a:spLocks noChangeArrowheads="1"/>
              </p:cNvSpPr>
              <p:nvPr/>
            </p:nvSpPr>
            <p:spPr bwMode="auto">
              <a:xfrm>
                <a:off x="1860" y="1769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Oval 1009"/>
              <p:cNvSpPr>
                <a:spLocks noChangeArrowheads="1"/>
              </p:cNvSpPr>
              <p:nvPr/>
            </p:nvSpPr>
            <p:spPr bwMode="auto">
              <a:xfrm>
                <a:off x="1860" y="1765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211"/>
            <p:cNvGrpSpPr>
              <a:grpSpLocks/>
            </p:cNvGrpSpPr>
            <p:nvPr/>
          </p:nvGrpSpPr>
          <p:grpSpPr bwMode="auto">
            <a:xfrm>
              <a:off x="1863" y="1466"/>
              <a:ext cx="322" cy="320"/>
              <a:chOff x="1863" y="1466"/>
              <a:chExt cx="322" cy="320"/>
            </a:xfrm>
          </p:grpSpPr>
          <p:sp>
            <p:nvSpPr>
              <p:cNvPr id="72" name="Oval 1011"/>
              <p:cNvSpPr>
                <a:spLocks noChangeArrowheads="1"/>
              </p:cNvSpPr>
              <p:nvPr/>
            </p:nvSpPr>
            <p:spPr bwMode="auto">
              <a:xfrm>
                <a:off x="1863" y="176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Oval 1012"/>
              <p:cNvSpPr>
                <a:spLocks noChangeArrowheads="1"/>
              </p:cNvSpPr>
              <p:nvPr/>
            </p:nvSpPr>
            <p:spPr bwMode="auto">
              <a:xfrm>
                <a:off x="1863" y="176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Oval 1013"/>
              <p:cNvSpPr>
                <a:spLocks noChangeArrowheads="1"/>
              </p:cNvSpPr>
              <p:nvPr/>
            </p:nvSpPr>
            <p:spPr bwMode="auto">
              <a:xfrm>
                <a:off x="1865" y="176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Oval 1014"/>
              <p:cNvSpPr>
                <a:spLocks noChangeArrowheads="1"/>
              </p:cNvSpPr>
              <p:nvPr/>
            </p:nvSpPr>
            <p:spPr bwMode="auto">
              <a:xfrm>
                <a:off x="1865" y="175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Oval 1015"/>
              <p:cNvSpPr>
                <a:spLocks noChangeArrowheads="1"/>
              </p:cNvSpPr>
              <p:nvPr/>
            </p:nvSpPr>
            <p:spPr bwMode="auto">
              <a:xfrm>
                <a:off x="1868" y="175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Oval 1016"/>
              <p:cNvSpPr>
                <a:spLocks noChangeArrowheads="1"/>
              </p:cNvSpPr>
              <p:nvPr/>
            </p:nvSpPr>
            <p:spPr bwMode="auto">
              <a:xfrm>
                <a:off x="1868" y="175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Oval 1017"/>
              <p:cNvSpPr>
                <a:spLocks noChangeArrowheads="1"/>
              </p:cNvSpPr>
              <p:nvPr/>
            </p:nvSpPr>
            <p:spPr bwMode="auto">
              <a:xfrm>
                <a:off x="1870" y="175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Oval 1018"/>
              <p:cNvSpPr>
                <a:spLocks noChangeArrowheads="1"/>
              </p:cNvSpPr>
              <p:nvPr/>
            </p:nvSpPr>
            <p:spPr bwMode="auto">
              <a:xfrm>
                <a:off x="1870" y="174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Oval 1019"/>
              <p:cNvSpPr>
                <a:spLocks noChangeArrowheads="1"/>
              </p:cNvSpPr>
              <p:nvPr/>
            </p:nvSpPr>
            <p:spPr bwMode="auto">
              <a:xfrm>
                <a:off x="1873" y="174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Oval 1020"/>
              <p:cNvSpPr>
                <a:spLocks noChangeArrowheads="1"/>
              </p:cNvSpPr>
              <p:nvPr/>
            </p:nvSpPr>
            <p:spPr bwMode="auto">
              <a:xfrm>
                <a:off x="1873" y="174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Oval 1021"/>
              <p:cNvSpPr>
                <a:spLocks noChangeArrowheads="1"/>
              </p:cNvSpPr>
              <p:nvPr/>
            </p:nvSpPr>
            <p:spPr bwMode="auto">
              <a:xfrm>
                <a:off x="1875" y="174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Oval 1022"/>
              <p:cNvSpPr>
                <a:spLocks noChangeArrowheads="1"/>
              </p:cNvSpPr>
              <p:nvPr/>
            </p:nvSpPr>
            <p:spPr bwMode="auto">
              <a:xfrm>
                <a:off x="1875" y="174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Oval 1023"/>
              <p:cNvSpPr>
                <a:spLocks noChangeArrowheads="1"/>
              </p:cNvSpPr>
              <p:nvPr/>
            </p:nvSpPr>
            <p:spPr bwMode="auto">
              <a:xfrm>
                <a:off x="1877" y="1740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Oval 1024"/>
              <p:cNvSpPr>
                <a:spLocks noChangeArrowheads="1"/>
              </p:cNvSpPr>
              <p:nvPr/>
            </p:nvSpPr>
            <p:spPr bwMode="auto">
              <a:xfrm>
                <a:off x="1877" y="1736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Oval 1025"/>
              <p:cNvSpPr>
                <a:spLocks noChangeArrowheads="1"/>
              </p:cNvSpPr>
              <p:nvPr/>
            </p:nvSpPr>
            <p:spPr bwMode="auto">
              <a:xfrm>
                <a:off x="1880" y="173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Oval 1026"/>
              <p:cNvSpPr>
                <a:spLocks noChangeArrowheads="1"/>
              </p:cNvSpPr>
              <p:nvPr/>
            </p:nvSpPr>
            <p:spPr bwMode="auto">
              <a:xfrm>
                <a:off x="1880" y="173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Oval 1027"/>
              <p:cNvSpPr>
                <a:spLocks noChangeArrowheads="1"/>
              </p:cNvSpPr>
              <p:nvPr/>
            </p:nvSpPr>
            <p:spPr bwMode="auto">
              <a:xfrm>
                <a:off x="1882" y="173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Oval 1028"/>
              <p:cNvSpPr>
                <a:spLocks noChangeArrowheads="1"/>
              </p:cNvSpPr>
              <p:nvPr/>
            </p:nvSpPr>
            <p:spPr bwMode="auto">
              <a:xfrm>
                <a:off x="1882" y="172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Oval 1029"/>
              <p:cNvSpPr>
                <a:spLocks noChangeArrowheads="1"/>
              </p:cNvSpPr>
              <p:nvPr/>
            </p:nvSpPr>
            <p:spPr bwMode="auto">
              <a:xfrm>
                <a:off x="1885" y="172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Oval 1030"/>
              <p:cNvSpPr>
                <a:spLocks noChangeArrowheads="1"/>
              </p:cNvSpPr>
              <p:nvPr/>
            </p:nvSpPr>
            <p:spPr bwMode="auto">
              <a:xfrm>
                <a:off x="1885" y="172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Oval 1031"/>
              <p:cNvSpPr>
                <a:spLocks noChangeArrowheads="1"/>
              </p:cNvSpPr>
              <p:nvPr/>
            </p:nvSpPr>
            <p:spPr bwMode="auto">
              <a:xfrm>
                <a:off x="1887" y="172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Oval 1032"/>
              <p:cNvSpPr>
                <a:spLocks noChangeArrowheads="1"/>
              </p:cNvSpPr>
              <p:nvPr/>
            </p:nvSpPr>
            <p:spPr bwMode="auto">
              <a:xfrm>
                <a:off x="1887" y="171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Oval 1033"/>
              <p:cNvSpPr>
                <a:spLocks noChangeArrowheads="1"/>
              </p:cNvSpPr>
              <p:nvPr/>
            </p:nvSpPr>
            <p:spPr bwMode="auto">
              <a:xfrm>
                <a:off x="1890" y="171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Oval 1034"/>
              <p:cNvSpPr>
                <a:spLocks noChangeArrowheads="1"/>
              </p:cNvSpPr>
              <p:nvPr/>
            </p:nvSpPr>
            <p:spPr bwMode="auto">
              <a:xfrm>
                <a:off x="1890" y="171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Oval 1035"/>
              <p:cNvSpPr>
                <a:spLocks noChangeArrowheads="1"/>
              </p:cNvSpPr>
              <p:nvPr/>
            </p:nvSpPr>
            <p:spPr bwMode="auto">
              <a:xfrm>
                <a:off x="1892" y="171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Oval 1036"/>
              <p:cNvSpPr>
                <a:spLocks noChangeArrowheads="1"/>
              </p:cNvSpPr>
              <p:nvPr/>
            </p:nvSpPr>
            <p:spPr bwMode="auto">
              <a:xfrm>
                <a:off x="1892" y="171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Oval 1037"/>
              <p:cNvSpPr>
                <a:spLocks noChangeArrowheads="1"/>
              </p:cNvSpPr>
              <p:nvPr/>
            </p:nvSpPr>
            <p:spPr bwMode="auto">
              <a:xfrm>
                <a:off x="1894" y="1711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Oval 1038"/>
              <p:cNvSpPr>
                <a:spLocks noChangeArrowheads="1"/>
              </p:cNvSpPr>
              <p:nvPr/>
            </p:nvSpPr>
            <p:spPr bwMode="auto">
              <a:xfrm>
                <a:off x="1897" y="171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Oval 1039"/>
              <p:cNvSpPr>
                <a:spLocks noChangeArrowheads="1"/>
              </p:cNvSpPr>
              <p:nvPr/>
            </p:nvSpPr>
            <p:spPr bwMode="auto">
              <a:xfrm>
                <a:off x="1897" y="170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Oval 1040"/>
              <p:cNvSpPr>
                <a:spLocks noChangeArrowheads="1"/>
              </p:cNvSpPr>
              <p:nvPr/>
            </p:nvSpPr>
            <p:spPr bwMode="auto">
              <a:xfrm>
                <a:off x="1899" y="1707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Oval 1041"/>
              <p:cNvSpPr>
                <a:spLocks noChangeArrowheads="1"/>
              </p:cNvSpPr>
              <p:nvPr/>
            </p:nvSpPr>
            <p:spPr bwMode="auto">
              <a:xfrm>
                <a:off x="1899" y="1703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Oval 1042"/>
              <p:cNvSpPr>
                <a:spLocks noChangeArrowheads="1"/>
              </p:cNvSpPr>
              <p:nvPr/>
            </p:nvSpPr>
            <p:spPr bwMode="auto">
              <a:xfrm>
                <a:off x="1902" y="170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Oval 1043"/>
              <p:cNvSpPr>
                <a:spLocks noChangeArrowheads="1"/>
              </p:cNvSpPr>
              <p:nvPr/>
            </p:nvSpPr>
            <p:spPr bwMode="auto">
              <a:xfrm>
                <a:off x="1902" y="169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Oval 1044"/>
              <p:cNvSpPr>
                <a:spLocks noChangeArrowheads="1"/>
              </p:cNvSpPr>
              <p:nvPr/>
            </p:nvSpPr>
            <p:spPr bwMode="auto">
              <a:xfrm>
                <a:off x="1904" y="169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Oval 1045"/>
              <p:cNvSpPr>
                <a:spLocks noChangeArrowheads="1"/>
              </p:cNvSpPr>
              <p:nvPr/>
            </p:nvSpPr>
            <p:spPr bwMode="auto">
              <a:xfrm>
                <a:off x="1904" y="169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Oval 1046"/>
              <p:cNvSpPr>
                <a:spLocks noChangeArrowheads="1"/>
              </p:cNvSpPr>
              <p:nvPr/>
            </p:nvSpPr>
            <p:spPr bwMode="auto">
              <a:xfrm>
                <a:off x="1907" y="169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Oval 1047"/>
              <p:cNvSpPr>
                <a:spLocks noChangeArrowheads="1"/>
              </p:cNvSpPr>
              <p:nvPr/>
            </p:nvSpPr>
            <p:spPr bwMode="auto">
              <a:xfrm>
                <a:off x="1907" y="169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Oval 1048"/>
              <p:cNvSpPr>
                <a:spLocks noChangeArrowheads="1"/>
              </p:cNvSpPr>
              <p:nvPr/>
            </p:nvSpPr>
            <p:spPr bwMode="auto">
              <a:xfrm>
                <a:off x="1909" y="169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Oval 1049"/>
              <p:cNvSpPr>
                <a:spLocks noChangeArrowheads="1"/>
              </p:cNvSpPr>
              <p:nvPr/>
            </p:nvSpPr>
            <p:spPr bwMode="auto">
              <a:xfrm>
                <a:off x="1909" y="168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Oval 1050"/>
              <p:cNvSpPr>
                <a:spLocks noChangeArrowheads="1"/>
              </p:cNvSpPr>
              <p:nvPr/>
            </p:nvSpPr>
            <p:spPr bwMode="auto">
              <a:xfrm>
                <a:off x="1912" y="168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Oval 1051"/>
              <p:cNvSpPr>
                <a:spLocks noChangeArrowheads="1"/>
              </p:cNvSpPr>
              <p:nvPr/>
            </p:nvSpPr>
            <p:spPr bwMode="auto">
              <a:xfrm>
                <a:off x="1912" y="168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Oval 1052"/>
              <p:cNvSpPr>
                <a:spLocks noChangeArrowheads="1"/>
              </p:cNvSpPr>
              <p:nvPr/>
            </p:nvSpPr>
            <p:spPr bwMode="auto">
              <a:xfrm>
                <a:off x="1914" y="168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Oval 1053"/>
              <p:cNvSpPr>
                <a:spLocks noChangeArrowheads="1"/>
              </p:cNvSpPr>
              <p:nvPr/>
            </p:nvSpPr>
            <p:spPr bwMode="auto">
              <a:xfrm>
                <a:off x="1914" y="167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Oval 1054"/>
              <p:cNvSpPr>
                <a:spLocks noChangeArrowheads="1"/>
              </p:cNvSpPr>
              <p:nvPr/>
            </p:nvSpPr>
            <p:spPr bwMode="auto">
              <a:xfrm>
                <a:off x="1916" y="1678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Oval 1055"/>
              <p:cNvSpPr>
                <a:spLocks noChangeArrowheads="1"/>
              </p:cNvSpPr>
              <p:nvPr/>
            </p:nvSpPr>
            <p:spPr bwMode="auto">
              <a:xfrm>
                <a:off x="1916" y="167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Oval 1056"/>
              <p:cNvSpPr>
                <a:spLocks noChangeArrowheads="1"/>
              </p:cNvSpPr>
              <p:nvPr/>
            </p:nvSpPr>
            <p:spPr bwMode="auto">
              <a:xfrm>
                <a:off x="1919" y="167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Oval 1057"/>
              <p:cNvSpPr>
                <a:spLocks noChangeArrowheads="1"/>
              </p:cNvSpPr>
              <p:nvPr/>
            </p:nvSpPr>
            <p:spPr bwMode="auto">
              <a:xfrm>
                <a:off x="1919" y="167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Oval 1058"/>
              <p:cNvSpPr>
                <a:spLocks noChangeArrowheads="1"/>
              </p:cNvSpPr>
              <p:nvPr/>
            </p:nvSpPr>
            <p:spPr bwMode="auto">
              <a:xfrm>
                <a:off x="1921" y="1670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Oval 1059"/>
              <p:cNvSpPr>
                <a:spLocks noChangeArrowheads="1"/>
              </p:cNvSpPr>
              <p:nvPr/>
            </p:nvSpPr>
            <p:spPr bwMode="auto">
              <a:xfrm>
                <a:off x="1924" y="167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Oval 1060"/>
              <p:cNvSpPr>
                <a:spLocks noChangeArrowheads="1"/>
              </p:cNvSpPr>
              <p:nvPr/>
            </p:nvSpPr>
            <p:spPr bwMode="auto">
              <a:xfrm>
                <a:off x="1924" y="166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Oval 1061"/>
              <p:cNvSpPr>
                <a:spLocks noChangeArrowheads="1"/>
              </p:cNvSpPr>
              <p:nvPr/>
            </p:nvSpPr>
            <p:spPr bwMode="auto">
              <a:xfrm>
                <a:off x="1926" y="166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Oval 1062"/>
              <p:cNvSpPr>
                <a:spLocks noChangeArrowheads="1"/>
              </p:cNvSpPr>
              <p:nvPr/>
            </p:nvSpPr>
            <p:spPr bwMode="auto">
              <a:xfrm>
                <a:off x="1926" y="166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Oval 1063"/>
              <p:cNvSpPr>
                <a:spLocks noChangeArrowheads="1"/>
              </p:cNvSpPr>
              <p:nvPr/>
            </p:nvSpPr>
            <p:spPr bwMode="auto">
              <a:xfrm>
                <a:off x="1929" y="166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Oval 1064"/>
              <p:cNvSpPr>
                <a:spLocks noChangeArrowheads="1"/>
              </p:cNvSpPr>
              <p:nvPr/>
            </p:nvSpPr>
            <p:spPr bwMode="auto">
              <a:xfrm>
                <a:off x="1931" y="166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Oval 1065"/>
              <p:cNvSpPr>
                <a:spLocks noChangeArrowheads="1"/>
              </p:cNvSpPr>
              <p:nvPr/>
            </p:nvSpPr>
            <p:spPr bwMode="auto">
              <a:xfrm>
                <a:off x="1931" y="165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Oval 1066"/>
              <p:cNvSpPr>
                <a:spLocks noChangeArrowheads="1"/>
              </p:cNvSpPr>
              <p:nvPr/>
            </p:nvSpPr>
            <p:spPr bwMode="auto">
              <a:xfrm>
                <a:off x="1934" y="165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Oval 1067"/>
              <p:cNvSpPr>
                <a:spLocks noChangeArrowheads="1"/>
              </p:cNvSpPr>
              <p:nvPr/>
            </p:nvSpPr>
            <p:spPr bwMode="auto">
              <a:xfrm>
                <a:off x="1934" y="165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Oval 1068"/>
              <p:cNvSpPr>
                <a:spLocks noChangeArrowheads="1"/>
              </p:cNvSpPr>
              <p:nvPr/>
            </p:nvSpPr>
            <p:spPr bwMode="auto">
              <a:xfrm>
                <a:off x="1936" y="165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Oval 1069"/>
              <p:cNvSpPr>
                <a:spLocks noChangeArrowheads="1"/>
              </p:cNvSpPr>
              <p:nvPr/>
            </p:nvSpPr>
            <p:spPr bwMode="auto">
              <a:xfrm>
                <a:off x="1936" y="164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Oval 1070"/>
              <p:cNvSpPr>
                <a:spLocks noChangeArrowheads="1"/>
              </p:cNvSpPr>
              <p:nvPr/>
            </p:nvSpPr>
            <p:spPr bwMode="auto">
              <a:xfrm>
                <a:off x="1938" y="1649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Oval 1071"/>
              <p:cNvSpPr>
                <a:spLocks noChangeArrowheads="1"/>
              </p:cNvSpPr>
              <p:nvPr/>
            </p:nvSpPr>
            <p:spPr bwMode="auto">
              <a:xfrm>
                <a:off x="1941" y="164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Oval 1072"/>
              <p:cNvSpPr>
                <a:spLocks noChangeArrowheads="1"/>
              </p:cNvSpPr>
              <p:nvPr/>
            </p:nvSpPr>
            <p:spPr bwMode="auto">
              <a:xfrm>
                <a:off x="1941" y="164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Oval 1073"/>
              <p:cNvSpPr>
                <a:spLocks noChangeArrowheads="1"/>
              </p:cNvSpPr>
              <p:nvPr/>
            </p:nvSpPr>
            <p:spPr bwMode="auto">
              <a:xfrm>
                <a:off x="1943" y="1645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Oval 1074"/>
              <p:cNvSpPr>
                <a:spLocks noChangeArrowheads="1"/>
              </p:cNvSpPr>
              <p:nvPr/>
            </p:nvSpPr>
            <p:spPr bwMode="auto">
              <a:xfrm>
                <a:off x="1943" y="1641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Oval 1075"/>
              <p:cNvSpPr>
                <a:spLocks noChangeArrowheads="1"/>
              </p:cNvSpPr>
              <p:nvPr/>
            </p:nvSpPr>
            <p:spPr bwMode="auto">
              <a:xfrm>
                <a:off x="1946" y="164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Oval 1076"/>
              <p:cNvSpPr>
                <a:spLocks noChangeArrowheads="1"/>
              </p:cNvSpPr>
              <p:nvPr/>
            </p:nvSpPr>
            <p:spPr bwMode="auto">
              <a:xfrm>
                <a:off x="1948" y="164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Oval 1077"/>
              <p:cNvSpPr>
                <a:spLocks noChangeArrowheads="1"/>
              </p:cNvSpPr>
              <p:nvPr/>
            </p:nvSpPr>
            <p:spPr bwMode="auto">
              <a:xfrm>
                <a:off x="1948" y="163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Oval 1078"/>
              <p:cNvSpPr>
                <a:spLocks noChangeArrowheads="1"/>
              </p:cNvSpPr>
              <p:nvPr/>
            </p:nvSpPr>
            <p:spPr bwMode="auto">
              <a:xfrm>
                <a:off x="1951" y="163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Oval 1079"/>
              <p:cNvSpPr>
                <a:spLocks noChangeArrowheads="1"/>
              </p:cNvSpPr>
              <p:nvPr/>
            </p:nvSpPr>
            <p:spPr bwMode="auto">
              <a:xfrm>
                <a:off x="1951" y="163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Oval 1080"/>
              <p:cNvSpPr>
                <a:spLocks noChangeArrowheads="1"/>
              </p:cNvSpPr>
              <p:nvPr/>
            </p:nvSpPr>
            <p:spPr bwMode="auto">
              <a:xfrm>
                <a:off x="1953" y="163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Oval 1081"/>
              <p:cNvSpPr>
                <a:spLocks noChangeArrowheads="1"/>
              </p:cNvSpPr>
              <p:nvPr/>
            </p:nvSpPr>
            <p:spPr bwMode="auto">
              <a:xfrm>
                <a:off x="1953" y="162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Oval 1082"/>
              <p:cNvSpPr>
                <a:spLocks noChangeArrowheads="1"/>
              </p:cNvSpPr>
              <p:nvPr/>
            </p:nvSpPr>
            <p:spPr bwMode="auto">
              <a:xfrm>
                <a:off x="1956" y="162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Oval 1083"/>
              <p:cNvSpPr>
                <a:spLocks noChangeArrowheads="1"/>
              </p:cNvSpPr>
              <p:nvPr/>
            </p:nvSpPr>
            <p:spPr bwMode="auto">
              <a:xfrm>
                <a:off x="1958" y="162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Oval 1084"/>
              <p:cNvSpPr>
                <a:spLocks noChangeArrowheads="1"/>
              </p:cNvSpPr>
              <p:nvPr/>
            </p:nvSpPr>
            <p:spPr bwMode="auto">
              <a:xfrm>
                <a:off x="1958" y="162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Oval 1085"/>
              <p:cNvSpPr>
                <a:spLocks noChangeArrowheads="1"/>
              </p:cNvSpPr>
              <p:nvPr/>
            </p:nvSpPr>
            <p:spPr bwMode="auto">
              <a:xfrm>
                <a:off x="1960" y="162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Oval 1086"/>
              <p:cNvSpPr>
                <a:spLocks noChangeArrowheads="1"/>
              </p:cNvSpPr>
              <p:nvPr/>
            </p:nvSpPr>
            <p:spPr bwMode="auto">
              <a:xfrm>
                <a:off x="1960" y="1620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Oval 1087"/>
              <p:cNvSpPr>
                <a:spLocks noChangeArrowheads="1"/>
              </p:cNvSpPr>
              <p:nvPr/>
            </p:nvSpPr>
            <p:spPr bwMode="auto">
              <a:xfrm>
                <a:off x="1963" y="162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Oval 1088"/>
              <p:cNvSpPr>
                <a:spLocks noChangeArrowheads="1"/>
              </p:cNvSpPr>
              <p:nvPr/>
            </p:nvSpPr>
            <p:spPr bwMode="auto">
              <a:xfrm>
                <a:off x="1965" y="162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Oval 1089"/>
              <p:cNvSpPr>
                <a:spLocks noChangeArrowheads="1"/>
              </p:cNvSpPr>
              <p:nvPr/>
            </p:nvSpPr>
            <p:spPr bwMode="auto">
              <a:xfrm>
                <a:off x="1965" y="161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Oval 1090"/>
              <p:cNvSpPr>
                <a:spLocks noChangeArrowheads="1"/>
              </p:cNvSpPr>
              <p:nvPr/>
            </p:nvSpPr>
            <p:spPr bwMode="auto">
              <a:xfrm>
                <a:off x="1968" y="161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Oval 1091"/>
              <p:cNvSpPr>
                <a:spLocks noChangeArrowheads="1"/>
              </p:cNvSpPr>
              <p:nvPr/>
            </p:nvSpPr>
            <p:spPr bwMode="auto">
              <a:xfrm>
                <a:off x="1968" y="161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Oval 1092"/>
              <p:cNvSpPr>
                <a:spLocks noChangeArrowheads="1"/>
              </p:cNvSpPr>
              <p:nvPr/>
            </p:nvSpPr>
            <p:spPr bwMode="auto">
              <a:xfrm>
                <a:off x="1970" y="161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Oval 1093"/>
              <p:cNvSpPr>
                <a:spLocks noChangeArrowheads="1"/>
              </p:cNvSpPr>
              <p:nvPr/>
            </p:nvSpPr>
            <p:spPr bwMode="auto">
              <a:xfrm>
                <a:off x="1973" y="161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Oval 1094"/>
              <p:cNvSpPr>
                <a:spLocks noChangeArrowheads="1"/>
              </p:cNvSpPr>
              <p:nvPr/>
            </p:nvSpPr>
            <p:spPr bwMode="auto">
              <a:xfrm>
                <a:off x="1973" y="160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Oval 1095"/>
              <p:cNvSpPr>
                <a:spLocks noChangeArrowheads="1"/>
              </p:cNvSpPr>
              <p:nvPr/>
            </p:nvSpPr>
            <p:spPr bwMode="auto">
              <a:xfrm>
                <a:off x="1975" y="160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Oval 1096"/>
              <p:cNvSpPr>
                <a:spLocks noChangeArrowheads="1"/>
              </p:cNvSpPr>
              <p:nvPr/>
            </p:nvSpPr>
            <p:spPr bwMode="auto">
              <a:xfrm>
                <a:off x="1977" y="1607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Oval 1097"/>
              <p:cNvSpPr>
                <a:spLocks noChangeArrowheads="1"/>
              </p:cNvSpPr>
              <p:nvPr/>
            </p:nvSpPr>
            <p:spPr bwMode="auto">
              <a:xfrm>
                <a:off x="1977" y="1603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Oval 1098"/>
              <p:cNvSpPr>
                <a:spLocks noChangeArrowheads="1"/>
              </p:cNvSpPr>
              <p:nvPr/>
            </p:nvSpPr>
            <p:spPr bwMode="auto">
              <a:xfrm>
                <a:off x="1980" y="160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Oval 1099"/>
              <p:cNvSpPr>
                <a:spLocks noChangeArrowheads="1"/>
              </p:cNvSpPr>
              <p:nvPr/>
            </p:nvSpPr>
            <p:spPr bwMode="auto">
              <a:xfrm>
                <a:off x="1982" y="1603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Oval 1100"/>
              <p:cNvSpPr>
                <a:spLocks noChangeArrowheads="1"/>
              </p:cNvSpPr>
              <p:nvPr/>
            </p:nvSpPr>
            <p:spPr bwMode="auto">
              <a:xfrm>
                <a:off x="1982" y="1599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Oval 1101"/>
              <p:cNvSpPr>
                <a:spLocks noChangeArrowheads="1"/>
              </p:cNvSpPr>
              <p:nvPr/>
            </p:nvSpPr>
            <p:spPr bwMode="auto">
              <a:xfrm>
                <a:off x="1985" y="159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Oval 1102"/>
              <p:cNvSpPr>
                <a:spLocks noChangeArrowheads="1"/>
              </p:cNvSpPr>
              <p:nvPr/>
            </p:nvSpPr>
            <p:spPr bwMode="auto">
              <a:xfrm>
                <a:off x="1985" y="159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Oval 1103"/>
              <p:cNvSpPr>
                <a:spLocks noChangeArrowheads="1"/>
              </p:cNvSpPr>
              <p:nvPr/>
            </p:nvSpPr>
            <p:spPr bwMode="auto">
              <a:xfrm>
                <a:off x="1987" y="159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Oval 1104"/>
              <p:cNvSpPr>
                <a:spLocks noChangeArrowheads="1"/>
              </p:cNvSpPr>
              <p:nvPr/>
            </p:nvSpPr>
            <p:spPr bwMode="auto">
              <a:xfrm>
                <a:off x="1990" y="159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Oval 1105"/>
              <p:cNvSpPr>
                <a:spLocks noChangeArrowheads="1"/>
              </p:cNvSpPr>
              <p:nvPr/>
            </p:nvSpPr>
            <p:spPr bwMode="auto">
              <a:xfrm>
                <a:off x="1990" y="159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Oval 1106"/>
              <p:cNvSpPr>
                <a:spLocks noChangeArrowheads="1"/>
              </p:cNvSpPr>
              <p:nvPr/>
            </p:nvSpPr>
            <p:spPr bwMode="auto">
              <a:xfrm>
                <a:off x="1992" y="159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Oval 1107"/>
              <p:cNvSpPr>
                <a:spLocks noChangeArrowheads="1"/>
              </p:cNvSpPr>
              <p:nvPr/>
            </p:nvSpPr>
            <p:spPr bwMode="auto">
              <a:xfrm>
                <a:off x="1992" y="1587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Oval 1108"/>
              <p:cNvSpPr>
                <a:spLocks noChangeArrowheads="1"/>
              </p:cNvSpPr>
              <p:nvPr/>
            </p:nvSpPr>
            <p:spPr bwMode="auto">
              <a:xfrm>
                <a:off x="1995" y="1587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Oval 1109"/>
              <p:cNvSpPr>
                <a:spLocks noChangeArrowheads="1"/>
              </p:cNvSpPr>
              <p:nvPr/>
            </p:nvSpPr>
            <p:spPr bwMode="auto">
              <a:xfrm>
                <a:off x="1997" y="1587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Oval 1110"/>
              <p:cNvSpPr>
                <a:spLocks noChangeArrowheads="1"/>
              </p:cNvSpPr>
              <p:nvPr/>
            </p:nvSpPr>
            <p:spPr bwMode="auto">
              <a:xfrm>
                <a:off x="1997" y="158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Oval 1111"/>
              <p:cNvSpPr>
                <a:spLocks noChangeArrowheads="1"/>
              </p:cNvSpPr>
              <p:nvPr/>
            </p:nvSpPr>
            <p:spPr bwMode="auto">
              <a:xfrm>
                <a:off x="1999" y="1582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Oval 1112"/>
              <p:cNvSpPr>
                <a:spLocks noChangeArrowheads="1"/>
              </p:cNvSpPr>
              <p:nvPr/>
            </p:nvSpPr>
            <p:spPr bwMode="auto">
              <a:xfrm>
                <a:off x="2002" y="158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Oval 1113"/>
              <p:cNvSpPr>
                <a:spLocks noChangeArrowheads="1"/>
              </p:cNvSpPr>
              <p:nvPr/>
            </p:nvSpPr>
            <p:spPr bwMode="auto">
              <a:xfrm>
                <a:off x="2002" y="157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Oval 1114"/>
              <p:cNvSpPr>
                <a:spLocks noChangeArrowheads="1"/>
              </p:cNvSpPr>
              <p:nvPr/>
            </p:nvSpPr>
            <p:spPr bwMode="auto">
              <a:xfrm>
                <a:off x="2004" y="1578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Oval 1115"/>
              <p:cNvSpPr>
                <a:spLocks noChangeArrowheads="1"/>
              </p:cNvSpPr>
              <p:nvPr/>
            </p:nvSpPr>
            <p:spPr bwMode="auto">
              <a:xfrm>
                <a:off x="2004" y="157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Oval 1116"/>
              <p:cNvSpPr>
                <a:spLocks noChangeArrowheads="1"/>
              </p:cNvSpPr>
              <p:nvPr/>
            </p:nvSpPr>
            <p:spPr bwMode="auto">
              <a:xfrm>
                <a:off x="2007" y="157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Oval 1117"/>
              <p:cNvSpPr>
                <a:spLocks noChangeArrowheads="1"/>
              </p:cNvSpPr>
              <p:nvPr/>
            </p:nvSpPr>
            <p:spPr bwMode="auto">
              <a:xfrm>
                <a:off x="2009" y="157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Oval 1118"/>
              <p:cNvSpPr>
                <a:spLocks noChangeArrowheads="1"/>
              </p:cNvSpPr>
              <p:nvPr/>
            </p:nvSpPr>
            <p:spPr bwMode="auto">
              <a:xfrm>
                <a:off x="2009" y="157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Oval 1119"/>
              <p:cNvSpPr>
                <a:spLocks noChangeArrowheads="1"/>
              </p:cNvSpPr>
              <p:nvPr/>
            </p:nvSpPr>
            <p:spPr bwMode="auto">
              <a:xfrm>
                <a:off x="2012" y="157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Oval 1120"/>
              <p:cNvSpPr>
                <a:spLocks noChangeArrowheads="1"/>
              </p:cNvSpPr>
              <p:nvPr/>
            </p:nvSpPr>
            <p:spPr bwMode="auto">
              <a:xfrm>
                <a:off x="2014" y="157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Oval 1121"/>
              <p:cNvSpPr>
                <a:spLocks noChangeArrowheads="1"/>
              </p:cNvSpPr>
              <p:nvPr/>
            </p:nvSpPr>
            <p:spPr bwMode="auto">
              <a:xfrm>
                <a:off x="2014" y="156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Oval 1122"/>
              <p:cNvSpPr>
                <a:spLocks noChangeArrowheads="1"/>
              </p:cNvSpPr>
              <p:nvPr/>
            </p:nvSpPr>
            <p:spPr bwMode="auto">
              <a:xfrm>
                <a:off x="2017" y="156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Oval 1123"/>
              <p:cNvSpPr>
                <a:spLocks noChangeArrowheads="1"/>
              </p:cNvSpPr>
              <p:nvPr/>
            </p:nvSpPr>
            <p:spPr bwMode="auto">
              <a:xfrm>
                <a:off x="2017" y="156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Oval 1124"/>
              <p:cNvSpPr>
                <a:spLocks noChangeArrowheads="1"/>
              </p:cNvSpPr>
              <p:nvPr/>
            </p:nvSpPr>
            <p:spPr bwMode="auto">
              <a:xfrm>
                <a:off x="2019" y="156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Oval 1125"/>
              <p:cNvSpPr>
                <a:spLocks noChangeArrowheads="1"/>
              </p:cNvSpPr>
              <p:nvPr/>
            </p:nvSpPr>
            <p:spPr bwMode="auto">
              <a:xfrm>
                <a:off x="2021" y="1562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Oval 1126"/>
              <p:cNvSpPr>
                <a:spLocks noChangeArrowheads="1"/>
              </p:cNvSpPr>
              <p:nvPr/>
            </p:nvSpPr>
            <p:spPr bwMode="auto">
              <a:xfrm>
                <a:off x="2021" y="1558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Oval 1127"/>
              <p:cNvSpPr>
                <a:spLocks noChangeArrowheads="1"/>
              </p:cNvSpPr>
              <p:nvPr/>
            </p:nvSpPr>
            <p:spPr bwMode="auto">
              <a:xfrm>
                <a:off x="2024" y="155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Oval 1128"/>
              <p:cNvSpPr>
                <a:spLocks noChangeArrowheads="1"/>
              </p:cNvSpPr>
              <p:nvPr/>
            </p:nvSpPr>
            <p:spPr bwMode="auto">
              <a:xfrm>
                <a:off x="2026" y="1558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Oval 1129"/>
              <p:cNvSpPr>
                <a:spLocks noChangeArrowheads="1"/>
              </p:cNvSpPr>
              <p:nvPr/>
            </p:nvSpPr>
            <p:spPr bwMode="auto">
              <a:xfrm>
                <a:off x="2026" y="1553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Oval 1130"/>
              <p:cNvSpPr>
                <a:spLocks noChangeArrowheads="1"/>
              </p:cNvSpPr>
              <p:nvPr/>
            </p:nvSpPr>
            <p:spPr bwMode="auto">
              <a:xfrm>
                <a:off x="2029" y="155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Oval 1131"/>
              <p:cNvSpPr>
                <a:spLocks noChangeArrowheads="1"/>
              </p:cNvSpPr>
              <p:nvPr/>
            </p:nvSpPr>
            <p:spPr bwMode="auto">
              <a:xfrm>
                <a:off x="2029" y="154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Oval 1132"/>
              <p:cNvSpPr>
                <a:spLocks noChangeArrowheads="1"/>
              </p:cNvSpPr>
              <p:nvPr/>
            </p:nvSpPr>
            <p:spPr bwMode="auto">
              <a:xfrm>
                <a:off x="2031" y="154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Oval 1133"/>
              <p:cNvSpPr>
                <a:spLocks noChangeArrowheads="1"/>
              </p:cNvSpPr>
              <p:nvPr/>
            </p:nvSpPr>
            <p:spPr bwMode="auto">
              <a:xfrm>
                <a:off x="2034" y="154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Oval 1134"/>
              <p:cNvSpPr>
                <a:spLocks noChangeArrowheads="1"/>
              </p:cNvSpPr>
              <p:nvPr/>
            </p:nvSpPr>
            <p:spPr bwMode="auto">
              <a:xfrm>
                <a:off x="2034" y="154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Oval 1135"/>
              <p:cNvSpPr>
                <a:spLocks noChangeArrowheads="1"/>
              </p:cNvSpPr>
              <p:nvPr/>
            </p:nvSpPr>
            <p:spPr bwMode="auto">
              <a:xfrm>
                <a:off x="2036" y="154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Oval 1136"/>
              <p:cNvSpPr>
                <a:spLocks noChangeArrowheads="1"/>
              </p:cNvSpPr>
              <p:nvPr/>
            </p:nvSpPr>
            <p:spPr bwMode="auto">
              <a:xfrm>
                <a:off x="2039" y="154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Oval 1137"/>
              <p:cNvSpPr>
                <a:spLocks noChangeArrowheads="1"/>
              </p:cNvSpPr>
              <p:nvPr/>
            </p:nvSpPr>
            <p:spPr bwMode="auto">
              <a:xfrm>
                <a:off x="2039" y="154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Oval 1138"/>
              <p:cNvSpPr>
                <a:spLocks noChangeArrowheads="1"/>
              </p:cNvSpPr>
              <p:nvPr/>
            </p:nvSpPr>
            <p:spPr bwMode="auto">
              <a:xfrm>
                <a:off x="2041" y="154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Oval 1139"/>
              <p:cNvSpPr>
                <a:spLocks noChangeArrowheads="1"/>
              </p:cNvSpPr>
              <p:nvPr/>
            </p:nvSpPr>
            <p:spPr bwMode="auto">
              <a:xfrm>
                <a:off x="2043" y="1541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Oval 1140"/>
              <p:cNvSpPr>
                <a:spLocks noChangeArrowheads="1"/>
              </p:cNvSpPr>
              <p:nvPr/>
            </p:nvSpPr>
            <p:spPr bwMode="auto">
              <a:xfrm>
                <a:off x="2043" y="1537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Oval 1141"/>
              <p:cNvSpPr>
                <a:spLocks noChangeArrowheads="1"/>
              </p:cNvSpPr>
              <p:nvPr/>
            </p:nvSpPr>
            <p:spPr bwMode="auto">
              <a:xfrm>
                <a:off x="2046" y="153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Oval 1142"/>
              <p:cNvSpPr>
                <a:spLocks noChangeArrowheads="1"/>
              </p:cNvSpPr>
              <p:nvPr/>
            </p:nvSpPr>
            <p:spPr bwMode="auto">
              <a:xfrm>
                <a:off x="2048" y="153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Oval 1143"/>
              <p:cNvSpPr>
                <a:spLocks noChangeArrowheads="1"/>
              </p:cNvSpPr>
              <p:nvPr/>
            </p:nvSpPr>
            <p:spPr bwMode="auto">
              <a:xfrm>
                <a:off x="2048" y="153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Oval 1144"/>
              <p:cNvSpPr>
                <a:spLocks noChangeArrowheads="1"/>
              </p:cNvSpPr>
              <p:nvPr/>
            </p:nvSpPr>
            <p:spPr bwMode="auto">
              <a:xfrm>
                <a:off x="2051" y="153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Oval 1145"/>
              <p:cNvSpPr>
                <a:spLocks noChangeArrowheads="1"/>
              </p:cNvSpPr>
              <p:nvPr/>
            </p:nvSpPr>
            <p:spPr bwMode="auto">
              <a:xfrm>
                <a:off x="2053" y="153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Oval 1146"/>
              <p:cNvSpPr>
                <a:spLocks noChangeArrowheads="1"/>
              </p:cNvSpPr>
              <p:nvPr/>
            </p:nvSpPr>
            <p:spPr bwMode="auto">
              <a:xfrm>
                <a:off x="2056" y="153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Oval 1147"/>
              <p:cNvSpPr>
                <a:spLocks noChangeArrowheads="1"/>
              </p:cNvSpPr>
              <p:nvPr/>
            </p:nvSpPr>
            <p:spPr bwMode="auto">
              <a:xfrm>
                <a:off x="2056" y="152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Oval 1148"/>
              <p:cNvSpPr>
                <a:spLocks noChangeArrowheads="1"/>
              </p:cNvSpPr>
              <p:nvPr/>
            </p:nvSpPr>
            <p:spPr bwMode="auto">
              <a:xfrm>
                <a:off x="2058" y="152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Oval 1149"/>
              <p:cNvSpPr>
                <a:spLocks noChangeArrowheads="1"/>
              </p:cNvSpPr>
              <p:nvPr/>
            </p:nvSpPr>
            <p:spPr bwMode="auto">
              <a:xfrm>
                <a:off x="2060" y="1528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Oval 1150"/>
              <p:cNvSpPr>
                <a:spLocks noChangeArrowheads="1"/>
              </p:cNvSpPr>
              <p:nvPr/>
            </p:nvSpPr>
            <p:spPr bwMode="auto">
              <a:xfrm>
                <a:off x="2060" y="152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Oval 1151"/>
              <p:cNvSpPr>
                <a:spLocks noChangeArrowheads="1"/>
              </p:cNvSpPr>
              <p:nvPr/>
            </p:nvSpPr>
            <p:spPr bwMode="auto">
              <a:xfrm>
                <a:off x="2063" y="152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Oval 1152"/>
              <p:cNvSpPr>
                <a:spLocks noChangeArrowheads="1"/>
              </p:cNvSpPr>
              <p:nvPr/>
            </p:nvSpPr>
            <p:spPr bwMode="auto">
              <a:xfrm>
                <a:off x="2065" y="152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Oval 1153"/>
              <p:cNvSpPr>
                <a:spLocks noChangeArrowheads="1"/>
              </p:cNvSpPr>
              <p:nvPr/>
            </p:nvSpPr>
            <p:spPr bwMode="auto">
              <a:xfrm>
                <a:off x="2065" y="1520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Oval 1154"/>
              <p:cNvSpPr>
                <a:spLocks noChangeArrowheads="1"/>
              </p:cNvSpPr>
              <p:nvPr/>
            </p:nvSpPr>
            <p:spPr bwMode="auto">
              <a:xfrm>
                <a:off x="2068" y="152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Oval 1155"/>
              <p:cNvSpPr>
                <a:spLocks noChangeArrowheads="1"/>
              </p:cNvSpPr>
              <p:nvPr/>
            </p:nvSpPr>
            <p:spPr bwMode="auto">
              <a:xfrm>
                <a:off x="2070" y="152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Oval 1156"/>
              <p:cNvSpPr>
                <a:spLocks noChangeArrowheads="1"/>
              </p:cNvSpPr>
              <p:nvPr/>
            </p:nvSpPr>
            <p:spPr bwMode="auto">
              <a:xfrm>
                <a:off x="2073" y="152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Oval 1157"/>
              <p:cNvSpPr>
                <a:spLocks noChangeArrowheads="1"/>
              </p:cNvSpPr>
              <p:nvPr/>
            </p:nvSpPr>
            <p:spPr bwMode="auto">
              <a:xfrm>
                <a:off x="2073" y="151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Oval 1158"/>
              <p:cNvSpPr>
                <a:spLocks noChangeArrowheads="1"/>
              </p:cNvSpPr>
              <p:nvPr/>
            </p:nvSpPr>
            <p:spPr bwMode="auto">
              <a:xfrm>
                <a:off x="2075" y="151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Oval 1159"/>
              <p:cNvSpPr>
                <a:spLocks noChangeArrowheads="1"/>
              </p:cNvSpPr>
              <p:nvPr/>
            </p:nvSpPr>
            <p:spPr bwMode="auto">
              <a:xfrm>
                <a:off x="2078" y="151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Oval 1160"/>
              <p:cNvSpPr>
                <a:spLocks noChangeArrowheads="1"/>
              </p:cNvSpPr>
              <p:nvPr/>
            </p:nvSpPr>
            <p:spPr bwMode="auto">
              <a:xfrm>
                <a:off x="2078" y="151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Oval 1161"/>
              <p:cNvSpPr>
                <a:spLocks noChangeArrowheads="1"/>
              </p:cNvSpPr>
              <p:nvPr/>
            </p:nvSpPr>
            <p:spPr bwMode="auto">
              <a:xfrm>
                <a:off x="2080" y="151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Oval 1162"/>
              <p:cNvSpPr>
                <a:spLocks noChangeArrowheads="1"/>
              </p:cNvSpPr>
              <p:nvPr/>
            </p:nvSpPr>
            <p:spPr bwMode="auto">
              <a:xfrm>
                <a:off x="2082" y="1512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Oval 1163"/>
              <p:cNvSpPr>
                <a:spLocks noChangeArrowheads="1"/>
              </p:cNvSpPr>
              <p:nvPr/>
            </p:nvSpPr>
            <p:spPr bwMode="auto">
              <a:xfrm>
                <a:off x="2085" y="151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Oval 1164"/>
              <p:cNvSpPr>
                <a:spLocks noChangeArrowheads="1"/>
              </p:cNvSpPr>
              <p:nvPr/>
            </p:nvSpPr>
            <p:spPr bwMode="auto">
              <a:xfrm>
                <a:off x="2085" y="150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Oval 1165"/>
              <p:cNvSpPr>
                <a:spLocks noChangeArrowheads="1"/>
              </p:cNvSpPr>
              <p:nvPr/>
            </p:nvSpPr>
            <p:spPr bwMode="auto">
              <a:xfrm>
                <a:off x="2087" y="1508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Oval 1166"/>
              <p:cNvSpPr>
                <a:spLocks noChangeArrowheads="1"/>
              </p:cNvSpPr>
              <p:nvPr/>
            </p:nvSpPr>
            <p:spPr bwMode="auto">
              <a:xfrm>
                <a:off x="2090" y="150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Oval 1167"/>
              <p:cNvSpPr>
                <a:spLocks noChangeArrowheads="1"/>
              </p:cNvSpPr>
              <p:nvPr/>
            </p:nvSpPr>
            <p:spPr bwMode="auto">
              <a:xfrm>
                <a:off x="2090" y="150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Oval 1168"/>
              <p:cNvSpPr>
                <a:spLocks noChangeArrowheads="1"/>
              </p:cNvSpPr>
              <p:nvPr/>
            </p:nvSpPr>
            <p:spPr bwMode="auto">
              <a:xfrm>
                <a:off x="2092" y="150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Oval 1169"/>
              <p:cNvSpPr>
                <a:spLocks noChangeArrowheads="1"/>
              </p:cNvSpPr>
              <p:nvPr/>
            </p:nvSpPr>
            <p:spPr bwMode="auto">
              <a:xfrm>
                <a:off x="2095" y="150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Oval 1170"/>
              <p:cNvSpPr>
                <a:spLocks noChangeArrowheads="1"/>
              </p:cNvSpPr>
              <p:nvPr/>
            </p:nvSpPr>
            <p:spPr bwMode="auto">
              <a:xfrm>
                <a:off x="2097" y="150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Oval 1171"/>
              <p:cNvSpPr>
                <a:spLocks noChangeArrowheads="1"/>
              </p:cNvSpPr>
              <p:nvPr/>
            </p:nvSpPr>
            <p:spPr bwMode="auto">
              <a:xfrm>
                <a:off x="2097" y="149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Oval 1172"/>
              <p:cNvSpPr>
                <a:spLocks noChangeArrowheads="1"/>
              </p:cNvSpPr>
              <p:nvPr/>
            </p:nvSpPr>
            <p:spPr bwMode="auto">
              <a:xfrm>
                <a:off x="2100" y="149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Oval 1173"/>
              <p:cNvSpPr>
                <a:spLocks noChangeArrowheads="1"/>
              </p:cNvSpPr>
              <p:nvPr/>
            </p:nvSpPr>
            <p:spPr bwMode="auto">
              <a:xfrm>
                <a:off x="2100" y="149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Oval 1174"/>
              <p:cNvSpPr>
                <a:spLocks noChangeArrowheads="1"/>
              </p:cNvSpPr>
              <p:nvPr/>
            </p:nvSpPr>
            <p:spPr bwMode="auto">
              <a:xfrm>
                <a:off x="2102" y="149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Oval 1175"/>
              <p:cNvSpPr>
                <a:spLocks noChangeArrowheads="1"/>
              </p:cNvSpPr>
              <p:nvPr/>
            </p:nvSpPr>
            <p:spPr bwMode="auto">
              <a:xfrm>
                <a:off x="2104" y="1495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Oval 1176"/>
              <p:cNvSpPr>
                <a:spLocks noChangeArrowheads="1"/>
              </p:cNvSpPr>
              <p:nvPr/>
            </p:nvSpPr>
            <p:spPr bwMode="auto">
              <a:xfrm>
                <a:off x="2107" y="149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Oval 1177"/>
              <p:cNvSpPr>
                <a:spLocks noChangeArrowheads="1"/>
              </p:cNvSpPr>
              <p:nvPr/>
            </p:nvSpPr>
            <p:spPr bwMode="auto">
              <a:xfrm>
                <a:off x="2107" y="149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Oval 1178"/>
              <p:cNvSpPr>
                <a:spLocks noChangeArrowheads="1"/>
              </p:cNvSpPr>
              <p:nvPr/>
            </p:nvSpPr>
            <p:spPr bwMode="auto">
              <a:xfrm>
                <a:off x="2109" y="1491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Oval 1179"/>
              <p:cNvSpPr>
                <a:spLocks noChangeArrowheads="1"/>
              </p:cNvSpPr>
              <p:nvPr/>
            </p:nvSpPr>
            <p:spPr bwMode="auto">
              <a:xfrm>
                <a:off x="2112" y="149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Oval 1180"/>
              <p:cNvSpPr>
                <a:spLocks noChangeArrowheads="1"/>
              </p:cNvSpPr>
              <p:nvPr/>
            </p:nvSpPr>
            <p:spPr bwMode="auto">
              <a:xfrm>
                <a:off x="2114" y="149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Oval 1181"/>
              <p:cNvSpPr>
                <a:spLocks noChangeArrowheads="1"/>
              </p:cNvSpPr>
              <p:nvPr/>
            </p:nvSpPr>
            <p:spPr bwMode="auto">
              <a:xfrm>
                <a:off x="2117" y="149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Oval 1182"/>
              <p:cNvSpPr>
                <a:spLocks noChangeArrowheads="1"/>
              </p:cNvSpPr>
              <p:nvPr/>
            </p:nvSpPr>
            <p:spPr bwMode="auto">
              <a:xfrm>
                <a:off x="2117" y="148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Oval 1183"/>
              <p:cNvSpPr>
                <a:spLocks noChangeArrowheads="1"/>
              </p:cNvSpPr>
              <p:nvPr/>
            </p:nvSpPr>
            <p:spPr bwMode="auto">
              <a:xfrm>
                <a:off x="2119" y="148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Oval 1184"/>
              <p:cNvSpPr>
                <a:spLocks noChangeArrowheads="1"/>
              </p:cNvSpPr>
              <p:nvPr/>
            </p:nvSpPr>
            <p:spPr bwMode="auto">
              <a:xfrm>
                <a:off x="2122" y="148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Oval 1185"/>
              <p:cNvSpPr>
                <a:spLocks noChangeArrowheads="1"/>
              </p:cNvSpPr>
              <p:nvPr/>
            </p:nvSpPr>
            <p:spPr bwMode="auto">
              <a:xfrm>
                <a:off x="2124" y="148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Oval 1186"/>
              <p:cNvSpPr>
                <a:spLocks noChangeArrowheads="1"/>
              </p:cNvSpPr>
              <p:nvPr/>
            </p:nvSpPr>
            <p:spPr bwMode="auto">
              <a:xfrm>
                <a:off x="2124" y="148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Oval 1187"/>
              <p:cNvSpPr>
                <a:spLocks noChangeArrowheads="1"/>
              </p:cNvSpPr>
              <p:nvPr/>
            </p:nvSpPr>
            <p:spPr bwMode="auto">
              <a:xfrm>
                <a:off x="2126" y="1483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Oval 1188"/>
              <p:cNvSpPr>
                <a:spLocks noChangeArrowheads="1"/>
              </p:cNvSpPr>
              <p:nvPr/>
            </p:nvSpPr>
            <p:spPr bwMode="auto">
              <a:xfrm>
                <a:off x="2129" y="148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Oval 1189"/>
              <p:cNvSpPr>
                <a:spLocks noChangeArrowheads="1"/>
              </p:cNvSpPr>
              <p:nvPr/>
            </p:nvSpPr>
            <p:spPr bwMode="auto">
              <a:xfrm>
                <a:off x="2131" y="1483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Oval 1190"/>
              <p:cNvSpPr>
                <a:spLocks noChangeArrowheads="1"/>
              </p:cNvSpPr>
              <p:nvPr/>
            </p:nvSpPr>
            <p:spPr bwMode="auto">
              <a:xfrm>
                <a:off x="2134" y="148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Oval 1191"/>
              <p:cNvSpPr>
                <a:spLocks noChangeArrowheads="1"/>
              </p:cNvSpPr>
              <p:nvPr/>
            </p:nvSpPr>
            <p:spPr bwMode="auto">
              <a:xfrm>
                <a:off x="2134" y="147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Oval 1192"/>
              <p:cNvSpPr>
                <a:spLocks noChangeArrowheads="1"/>
              </p:cNvSpPr>
              <p:nvPr/>
            </p:nvSpPr>
            <p:spPr bwMode="auto">
              <a:xfrm>
                <a:off x="2136" y="147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Oval 1193"/>
              <p:cNvSpPr>
                <a:spLocks noChangeArrowheads="1"/>
              </p:cNvSpPr>
              <p:nvPr/>
            </p:nvSpPr>
            <p:spPr bwMode="auto">
              <a:xfrm>
                <a:off x="2139" y="147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Oval 1194"/>
              <p:cNvSpPr>
                <a:spLocks noChangeArrowheads="1"/>
              </p:cNvSpPr>
              <p:nvPr/>
            </p:nvSpPr>
            <p:spPr bwMode="auto">
              <a:xfrm>
                <a:off x="2141" y="147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Oval 1195"/>
              <p:cNvSpPr>
                <a:spLocks noChangeArrowheads="1"/>
              </p:cNvSpPr>
              <p:nvPr/>
            </p:nvSpPr>
            <p:spPr bwMode="auto">
              <a:xfrm>
                <a:off x="2141" y="147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Oval 1196"/>
              <p:cNvSpPr>
                <a:spLocks noChangeArrowheads="1"/>
              </p:cNvSpPr>
              <p:nvPr/>
            </p:nvSpPr>
            <p:spPr bwMode="auto">
              <a:xfrm>
                <a:off x="2144" y="147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Oval 1197"/>
              <p:cNvSpPr>
                <a:spLocks noChangeArrowheads="1"/>
              </p:cNvSpPr>
              <p:nvPr/>
            </p:nvSpPr>
            <p:spPr bwMode="auto">
              <a:xfrm>
                <a:off x="2146" y="147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Oval 1198"/>
              <p:cNvSpPr>
                <a:spLocks noChangeArrowheads="1"/>
              </p:cNvSpPr>
              <p:nvPr/>
            </p:nvSpPr>
            <p:spPr bwMode="auto">
              <a:xfrm>
                <a:off x="2148" y="1475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Oval 1199"/>
              <p:cNvSpPr>
                <a:spLocks noChangeArrowheads="1"/>
              </p:cNvSpPr>
              <p:nvPr/>
            </p:nvSpPr>
            <p:spPr bwMode="auto">
              <a:xfrm>
                <a:off x="2151" y="147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Oval 1200"/>
              <p:cNvSpPr>
                <a:spLocks noChangeArrowheads="1"/>
              </p:cNvSpPr>
              <p:nvPr/>
            </p:nvSpPr>
            <p:spPr bwMode="auto">
              <a:xfrm>
                <a:off x="2151" y="147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Oval 1201"/>
              <p:cNvSpPr>
                <a:spLocks noChangeArrowheads="1"/>
              </p:cNvSpPr>
              <p:nvPr/>
            </p:nvSpPr>
            <p:spPr bwMode="auto">
              <a:xfrm>
                <a:off x="2153" y="147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Oval 1202"/>
              <p:cNvSpPr>
                <a:spLocks noChangeArrowheads="1"/>
              </p:cNvSpPr>
              <p:nvPr/>
            </p:nvSpPr>
            <p:spPr bwMode="auto">
              <a:xfrm>
                <a:off x="2156" y="147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Oval 1203"/>
              <p:cNvSpPr>
                <a:spLocks noChangeArrowheads="1"/>
              </p:cNvSpPr>
              <p:nvPr/>
            </p:nvSpPr>
            <p:spPr bwMode="auto">
              <a:xfrm>
                <a:off x="2158" y="147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Oval 1204"/>
              <p:cNvSpPr>
                <a:spLocks noChangeArrowheads="1"/>
              </p:cNvSpPr>
              <p:nvPr/>
            </p:nvSpPr>
            <p:spPr bwMode="auto">
              <a:xfrm>
                <a:off x="2161" y="147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Oval 1205"/>
              <p:cNvSpPr>
                <a:spLocks noChangeArrowheads="1"/>
              </p:cNvSpPr>
              <p:nvPr/>
            </p:nvSpPr>
            <p:spPr bwMode="auto">
              <a:xfrm>
                <a:off x="2163" y="147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Oval 1206"/>
              <p:cNvSpPr>
                <a:spLocks noChangeArrowheads="1"/>
              </p:cNvSpPr>
              <p:nvPr/>
            </p:nvSpPr>
            <p:spPr bwMode="auto">
              <a:xfrm>
                <a:off x="2163" y="146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Oval 1207"/>
              <p:cNvSpPr>
                <a:spLocks noChangeArrowheads="1"/>
              </p:cNvSpPr>
              <p:nvPr/>
            </p:nvSpPr>
            <p:spPr bwMode="auto">
              <a:xfrm>
                <a:off x="2165" y="1466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Oval 1208"/>
              <p:cNvSpPr>
                <a:spLocks noChangeArrowheads="1"/>
              </p:cNvSpPr>
              <p:nvPr/>
            </p:nvSpPr>
            <p:spPr bwMode="auto">
              <a:xfrm>
                <a:off x="2168" y="146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Oval 1209"/>
              <p:cNvSpPr>
                <a:spLocks noChangeArrowheads="1"/>
              </p:cNvSpPr>
              <p:nvPr/>
            </p:nvSpPr>
            <p:spPr bwMode="auto">
              <a:xfrm>
                <a:off x="2170" y="1466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Oval 1210"/>
              <p:cNvSpPr>
                <a:spLocks noChangeArrowheads="1"/>
              </p:cNvSpPr>
              <p:nvPr/>
            </p:nvSpPr>
            <p:spPr bwMode="auto">
              <a:xfrm>
                <a:off x="2173" y="146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Oval 1212"/>
            <p:cNvSpPr>
              <a:spLocks noChangeArrowheads="1"/>
            </p:cNvSpPr>
            <p:nvPr/>
          </p:nvSpPr>
          <p:spPr bwMode="auto">
            <a:xfrm>
              <a:off x="2175" y="1466"/>
              <a:ext cx="12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213"/>
            <p:cNvSpPr>
              <a:spLocks noChangeArrowheads="1"/>
            </p:cNvSpPr>
            <p:nvPr/>
          </p:nvSpPr>
          <p:spPr bwMode="auto">
            <a:xfrm>
              <a:off x="2178" y="1466"/>
              <a:ext cx="12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214"/>
            <p:cNvSpPr>
              <a:spLocks noChangeArrowheads="1"/>
            </p:cNvSpPr>
            <p:nvPr/>
          </p:nvSpPr>
          <p:spPr bwMode="auto">
            <a:xfrm>
              <a:off x="2180" y="1466"/>
              <a:ext cx="12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215"/>
            <p:cNvSpPr>
              <a:spLocks noChangeArrowheads="1"/>
            </p:cNvSpPr>
            <p:nvPr/>
          </p:nvSpPr>
          <p:spPr bwMode="auto">
            <a:xfrm>
              <a:off x="2180" y="1462"/>
              <a:ext cx="12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216"/>
            <p:cNvSpPr>
              <a:spLocks noChangeArrowheads="1"/>
            </p:cNvSpPr>
            <p:nvPr/>
          </p:nvSpPr>
          <p:spPr bwMode="auto">
            <a:xfrm>
              <a:off x="2183" y="1462"/>
              <a:ext cx="12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217"/>
            <p:cNvSpPr>
              <a:spLocks noChangeArrowheads="1"/>
            </p:cNvSpPr>
            <p:nvPr/>
          </p:nvSpPr>
          <p:spPr bwMode="auto">
            <a:xfrm>
              <a:off x="2185" y="1462"/>
              <a:ext cx="12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218"/>
            <p:cNvSpPr>
              <a:spLocks noChangeArrowheads="1"/>
            </p:cNvSpPr>
            <p:nvPr/>
          </p:nvSpPr>
          <p:spPr bwMode="auto">
            <a:xfrm>
              <a:off x="2187" y="1462"/>
              <a:ext cx="13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219"/>
            <p:cNvSpPr>
              <a:spLocks noChangeArrowheads="1"/>
            </p:cNvSpPr>
            <p:nvPr/>
          </p:nvSpPr>
          <p:spPr bwMode="auto">
            <a:xfrm>
              <a:off x="2190" y="1462"/>
              <a:ext cx="12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1220"/>
            <p:cNvSpPr>
              <a:spLocks noChangeArrowheads="1"/>
            </p:cNvSpPr>
            <p:nvPr/>
          </p:nvSpPr>
          <p:spPr bwMode="auto">
            <a:xfrm>
              <a:off x="2192" y="1462"/>
              <a:ext cx="13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1221"/>
            <p:cNvSpPr>
              <a:spLocks noChangeArrowheads="1"/>
            </p:cNvSpPr>
            <p:nvPr/>
          </p:nvSpPr>
          <p:spPr bwMode="auto">
            <a:xfrm>
              <a:off x="2195" y="1462"/>
              <a:ext cx="12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1222"/>
            <p:cNvSpPr>
              <a:spLocks noChangeArrowheads="1"/>
            </p:cNvSpPr>
            <p:nvPr/>
          </p:nvSpPr>
          <p:spPr bwMode="auto">
            <a:xfrm>
              <a:off x="2197" y="1462"/>
              <a:ext cx="12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1223"/>
            <p:cNvSpPr>
              <a:spLocks noChangeArrowheads="1"/>
            </p:cNvSpPr>
            <p:nvPr/>
          </p:nvSpPr>
          <p:spPr bwMode="auto">
            <a:xfrm>
              <a:off x="2200" y="1462"/>
              <a:ext cx="12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1224"/>
            <p:cNvSpPr>
              <a:spLocks noChangeArrowheads="1"/>
            </p:cNvSpPr>
            <p:nvPr/>
          </p:nvSpPr>
          <p:spPr bwMode="auto">
            <a:xfrm>
              <a:off x="2205" y="1462"/>
              <a:ext cx="12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1225"/>
            <p:cNvSpPr>
              <a:spLocks noChangeArrowheads="1"/>
            </p:cNvSpPr>
            <p:nvPr/>
          </p:nvSpPr>
          <p:spPr bwMode="auto">
            <a:xfrm>
              <a:off x="2209" y="1462"/>
              <a:ext cx="13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1226"/>
            <p:cNvSpPr>
              <a:spLocks noChangeArrowheads="1"/>
            </p:cNvSpPr>
            <p:nvPr/>
          </p:nvSpPr>
          <p:spPr bwMode="auto">
            <a:xfrm>
              <a:off x="2214" y="1462"/>
              <a:ext cx="13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1227"/>
            <p:cNvSpPr>
              <a:spLocks noChangeArrowheads="1"/>
            </p:cNvSpPr>
            <p:nvPr/>
          </p:nvSpPr>
          <p:spPr bwMode="auto">
            <a:xfrm>
              <a:off x="2217" y="1462"/>
              <a:ext cx="12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1228"/>
            <p:cNvSpPr>
              <a:spLocks noChangeArrowheads="1"/>
            </p:cNvSpPr>
            <p:nvPr/>
          </p:nvSpPr>
          <p:spPr bwMode="auto">
            <a:xfrm>
              <a:off x="2219" y="1462"/>
              <a:ext cx="12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1229"/>
            <p:cNvSpPr>
              <a:spLocks noChangeArrowheads="1"/>
            </p:cNvSpPr>
            <p:nvPr/>
          </p:nvSpPr>
          <p:spPr bwMode="auto">
            <a:xfrm>
              <a:off x="2222" y="1462"/>
              <a:ext cx="12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1230"/>
            <p:cNvSpPr>
              <a:spLocks noChangeArrowheads="1"/>
            </p:cNvSpPr>
            <p:nvPr/>
          </p:nvSpPr>
          <p:spPr bwMode="auto">
            <a:xfrm>
              <a:off x="2227" y="1462"/>
              <a:ext cx="12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1231"/>
            <p:cNvSpPr>
              <a:spLocks noChangeArrowheads="1"/>
            </p:cNvSpPr>
            <p:nvPr/>
          </p:nvSpPr>
          <p:spPr bwMode="auto">
            <a:xfrm>
              <a:off x="2246" y="1462"/>
              <a:ext cx="12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1232"/>
            <p:cNvSpPr>
              <a:spLocks noChangeArrowheads="1"/>
            </p:cNvSpPr>
            <p:nvPr/>
          </p:nvSpPr>
          <p:spPr bwMode="auto">
            <a:xfrm>
              <a:off x="2253" y="1462"/>
              <a:ext cx="13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1233"/>
            <p:cNvSpPr>
              <a:spLocks noChangeArrowheads="1"/>
            </p:cNvSpPr>
            <p:nvPr/>
          </p:nvSpPr>
          <p:spPr bwMode="auto">
            <a:xfrm>
              <a:off x="2258" y="1462"/>
              <a:ext cx="12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1234"/>
            <p:cNvSpPr>
              <a:spLocks noChangeArrowheads="1"/>
            </p:cNvSpPr>
            <p:nvPr/>
          </p:nvSpPr>
          <p:spPr bwMode="auto">
            <a:xfrm>
              <a:off x="2261" y="1462"/>
              <a:ext cx="12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1235"/>
            <p:cNvSpPr>
              <a:spLocks noChangeArrowheads="1"/>
            </p:cNvSpPr>
            <p:nvPr/>
          </p:nvSpPr>
          <p:spPr bwMode="auto">
            <a:xfrm>
              <a:off x="2263" y="1462"/>
              <a:ext cx="12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1236"/>
            <p:cNvSpPr>
              <a:spLocks noChangeArrowheads="1"/>
            </p:cNvSpPr>
            <p:nvPr/>
          </p:nvSpPr>
          <p:spPr bwMode="auto">
            <a:xfrm>
              <a:off x="2273" y="1462"/>
              <a:ext cx="12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1237"/>
            <p:cNvSpPr>
              <a:spLocks noChangeArrowheads="1"/>
            </p:cNvSpPr>
            <p:nvPr/>
          </p:nvSpPr>
          <p:spPr bwMode="auto">
            <a:xfrm>
              <a:off x="2278" y="1462"/>
              <a:ext cx="12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1238"/>
            <p:cNvSpPr>
              <a:spLocks noChangeArrowheads="1"/>
            </p:cNvSpPr>
            <p:nvPr/>
          </p:nvSpPr>
          <p:spPr bwMode="auto">
            <a:xfrm>
              <a:off x="2290" y="1462"/>
              <a:ext cx="12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1239"/>
            <p:cNvSpPr>
              <a:spLocks noChangeArrowheads="1"/>
            </p:cNvSpPr>
            <p:nvPr/>
          </p:nvSpPr>
          <p:spPr bwMode="auto">
            <a:xfrm>
              <a:off x="2292" y="1462"/>
              <a:ext cx="13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1240"/>
            <p:cNvSpPr>
              <a:spLocks noChangeArrowheads="1"/>
            </p:cNvSpPr>
            <p:nvPr/>
          </p:nvSpPr>
          <p:spPr bwMode="auto">
            <a:xfrm>
              <a:off x="2307" y="1462"/>
              <a:ext cx="12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1241"/>
            <p:cNvSpPr>
              <a:spLocks noChangeArrowheads="1"/>
            </p:cNvSpPr>
            <p:nvPr/>
          </p:nvSpPr>
          <p:spPr bwMode="auto">
            <a:xfrm>
              <a:off x="2312" y="1462"/>
              <a:ext cx="12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1242"/>
            <p:cNvSpPr>
              <a:spLocks noChangeArrowheads="1"/>
            </p:cNvSpPr>
            <p:nvPr/>
          </p:nvSpPr>
          <p:spPr bwMode="auto">
            <a:xfrm>
              <a:off x="2319" y="1462"/>
              <a:ext cx="12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243"/>
            <p:cNvSpPr>
              <a:spLocks/>
            </p:cNvSpPr>
            <p:nvPr/>
          </p:nvSpPr>
          <p:spPr bwMode="auto">
            <a:xfrm>
              <a:off x="474" y="3334"/>
              <a:ext cx="317" cy="9"/>
            </a:xfrm>
            <a:custGeom>
              <a:avLst/>
              <a:gdLst>
                <a:gd name="T0" fmla="*/ 2 w 317"/>
                <a:gd name="T1" fmla="*/ 9 h 9"/>
                <a:gd name="T2" fmla="*/ 12 w 317"/>
                <a:gd name="T3" fmla="*/ 9 h 9"/>
                <a:gd name="T4" fmla="*/ 19 w 317"/>
                <a:gd name="T5" fmla="*/ 9 h 9"/>
                <a:gd name="T6" fmla="*/ 29 w 317"/>
                <a:gd name="T7" fmla="*/ 9 h 9"/>
                <a:gd name="T8" fmla="*/ 36 w 317"/>
                <a:gd name="T9" fmla="*/ 9 h 9"/>
                <a:gd name="T10" fmla="*/ 44 w 317"/>
                <a:gd name="T11" fmla="*/ 9 h 9"/>
                <a:gd name="T12" fmla="*/ 53 w 317"/>
                <a:gd name="T13" fmla="*/ 9 h 9"/>
                <a:gd name="T14" fmla="*/ 61 w 317"/>
                <a:gd name="T15" fmla="*/ 9 h 9"/>
                <a:gd name="T16" fmla="*/ 68 w 317"/>
                <a:gd name="T17" fmla="*/ 9 h 9"/>
                <a:gd name="T18" fmla="*/ 75 w 317"/>
                <a:gd name="T19" fmla="*/ 9 h 9"/>
                <a:gd name="T20" fmla="*/ 83 w 317"/>
                <a:gd name="T21" fmla="*/ 9 h 9"/>
                <a:gd name="T22" fmla="*/ 90 w 317"/>
                <a:gd name="T23" fmla="*/ 9 h 9"/>
                <a:gd name="T24" fmla="*/ 97 w 317"/>
                <a:gd name="T25" fmla="*/ 9 h 9"/>
                <a:gd name="T26" fmla="*/ 107 w 317"/>
                <a:gd name="T27" fmla="*/ 9 h 9"/>
                <a:gd name="T28" fmla="*/ 114 w 317"/>
                <a:gd name="T29" fmla="*/ 9 h 9"/>
                <a:gd name="T30" fmla="*/ 122 w 317"/>
                <a:gd name="T31" fmla="*/ 9 h 9"/>
                <a:gd name="T32" fmla="*/ 129 w 317"/>
                <a:gd name="T33" fmla="*/ 9 h 9"/>
                <a:gd name="T34" fmla="*/ 136 w 317"/>
                <a:gd name="T35" fmla="*/ 9 h 9"/>
                <a:gd name="T36" fmla="*/ 144 w 317"/>
                <a:gd name="T37" fmla="*/ 9 h 9"/>
                <a:gd name="T38" fmla="*/ 151 w 317"/>
                <a:gd name="T39" fmla="*/ 9 h 9"/>
                <a:gd name="T40" fmla="*/ 158 w 317"/>
                <a:gd name="T41" fmla="*/ 9 h 9"/>
                <a:gd name="T42" fmla="*/ 166 w 317"/>
                <a:gd name="T43" fmla="*/ 9 h 9"/>
                <a:gd name="T44" fmla="*/ 173 w 317"/>
                <a:gd name="T45" fmla="*/ 9 h 9"/>
                <a:gd name="T46" fmla="*/ 180 w 317"/>
                <a:gd name="T47" fmla="*/ 9 h 9"/>
                <a:gd name="T48" fmla="*/ 188 w 317"/>
                <a:gd name="T49" fmla="*/ 9 h 9"/>
                <a:gd name="T50" fmla="*/ 195 w 317"/>
                <a:gd name="T51" fmla="*/ 9 h 9"/>
                <a:gd name="T52" fmla="*/ 202 w 317"/>
                <a:gd name="T53" fmla="*/ 9 h 9"/>
                <a:gd name="T54" fmla="*/ 210 w 317"/>
                <a:gd name="T55" fmla="*/ 9 h 9"/>
                <a:gd name="T56" fmla="*/ 217 w 317"/>
                <a:gd name="T57" fmla="*/ 9 h 9"/>
                <a:gd name="T58" fmla="*/ 224 w 317"/>
                <a:gd name="T59" fmla="*/ 9 h 9"/>
                <a:gd name="T60" fmla="*/ 232 w 317"/>
                <a:gd name="T61" fmla="*/ 9 h 9"/>
                <a:gd name="T62" fmla="*/ 239 w 317"/>
                <a:gd name="T63" fmla="*/ 9 h 9"/>
                <a:gd name="T64" fmla="*/ 246 w 317"/>
                <a:gd name="T65" fmla="*/ 9 h 9"/>
                <a:gd name="T66" fmla="*/ 253 w 317"/>
                <a:gd name="T67" fmla="*/ 9 h 9"/>
                <a:gd name="T68" fmla="*/ 261 w 317"/>
                <a:gd name="T69" fmla="*/ 4 h 9"/>
                <a:gd name="T70" fmla="*/ 268 w 317"/>
                <a:gd name="T71" fmla="*/ 4 h 9"/>
                <a:gd name="T72" fmla="*/ 275 w 317"/>
                <a:gd name="T73" fmla="*/ 4 h 9"/>
                <a:gd name="T74" fmla="*/ 283 w 317"/>
                <a:gd name="T75" fmla="*/ 4 h 9"/>
                <a:gd name="T76" fmla="*/ 290 w 317"/>
                <a:gd name="T77" fmla="*/ 4 h 9"/>
                <a:gd name="T78" fmla="*/ 297 w 317"/>
                <a:gd name="T79" fmla="*/ 4 h 9"/>
                <a:gd name="T80" fmla="*/ 305 w 317"/>
                <a:gd name="T81" fmla="*/ 0 h 9"/>
                <a:gd name="T82" fmla="*/ 312 w 317"/>
                <a:gd name="T8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7" h="9">
                  <a:moveTo>
                    <a:pt x="2" y="9"/>
                  </a:moveTo>
                  <a:lnTo>
                    <a:pt x="0" y="9"/>
                  </a:lnTo>
                  <a:lnTo>
                    <a:pt x="2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24" y="9"/>
                  </a:lnTo>
                  <a:lnTo>
                    <a:pt x="26" y="9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4" y="9"/>
                  </a:lnTo>
                  <a:lnTo>
                    <a:pt x="36" y="9"/>
                  </a:lnTo>
                  <a:lnTo>
                    <a:pt x="39" y="9"/>
                  </a:lnTo>
                  <a:lnTo>
                    <a:pt x="41" y="9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53" y="9"/>
                  </a:lnTo>
                  <a:lnTo>
                    <a:pt x="56" y="9"/>
                  </a:lnTo>
                  <a:lnTo>
                    <a:pt x="58" y="9"/>
                  </a:lnTo>
                  <a:lnTo>
                    <a:pt x="61" y="9"/>
                  </a:lnTo>
                  <a:lnTo>
                    <a:pt x="63" y="9"/>
                  </a:lnTo>
                  <a:lnTo>
                    <a:pt x="66" y="9"/>
                  </a:lnTo>
                  <a:lnTo>
                    <a:pt x="68" y="9"/>
                  </a:lnTo>
                  <a:lnTo>
                    <a:pt x="70" y="9"/>
                  </a:lnTo>
                  <a:lnTo>
                    <a:pt x="73" y="9"/>
                  </a:lnTo>
                  <a:lnTo>
                    <a:pt x="75" y="9"/>
                  </a:lnTo>
                  <a:lnTo>
                    <a:pt x="78" y="9"/>
                  </a:lnTo>
                  <a:lnTo>
                    <a:pt x="80" y="9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90" y="9"/>
                  </a:lnTo>
                  <a:lnTo>
                    <a:pt x="92" y="9"/>
                  </a:lnTo>
                  <a:lnTo>
                    <a:pt x="95" y="9"/>
                  </a:lnTo>
                  <a:lnTo>
                    <a:pt x="97" y="9"/>
                  </a:lnTo>
                  <a:lnTo>
                    <a:pt x="102" y="9"/>
                  </a:lnTo>
                  <a:lnTo>
                    <a:pt x="105" y="9"/>
                  </a:lnTo>
                  <a:lnTo>
                    <a:pt x="107" y="9"/>
                  </a:lnTo>
                  <a:lnTo>
                    <a:pt x="109" y="9"/>
                  </a:lnTo>
                  <a:lnTo>
                    <a:pt x="112" y="9"/>
                  </a:lnTo>
                  <a:lnTo>
                    <a:pt x="114" y="9"/>
                  </a:lnTo>
                  <a:lnTo>
                    <a:pt x="117" y="9"/>
                  </a:lnTo>
                  <a:lnTo>
                    <a:pt x="119" y="9"/>
                  </a:lnTo>
                  <a:lnTo>
                    <a:pt x="122" y="9"/>
                  </a:lnTo>
                  <a:lnTo>
                    <a:pt x="124" y="9"/>
                  </a:lnTo>
                  <a:lnTo>
                    <a:pt x="127" y="9"/>
                  </a:lnTo>
                  <a:lnTo>
                    <a:pt x="129" y="9"/>
                  </a:lnTo>
                  <a:lnTo>
                    <a:pt x="131" y="9"/>
                  </a:lnTo>
                  <a:lnTo>
                    <a:pt x="134" y="9"/>
                  </a:lnTo>
                  <a:lnTo>
                    <a:pt x="136" y="9"/>
                  </a:lnTo>
                  <a:lnTo>
                    <a:pt x="139" y="9"/>
                  </a:lnTo>
                  <a:lnTo>
                    <a:pt x="141" y="9"/>
                  </a:lnTo>
                  <a:lnTo>
                    <a:pt x="144" y="9"/>
                  </a:lnTo>
                  <a:lnTo>
                    <a:pt x="146" y="9"/>
                  </a:lnTo>
                  <a:lnTo>
                    <a:pt x="149" y="9"/>
                  </a:lnTo>
                  <a:lnTo>
                    <a:pt x="151" y="9"/>
                  </a:lnTo>
                  <a:lnTo>
                    <a:pt x="153" y="9"/>
                  </a:lnTo>
                  <a:lnTo>
                    <a:pt x="156" y="9"/>
                  </a:lnTo>
                  <a:lnTo>
                    <a:pt x="158" y="9"/>
                  </a:lnTo>
                  <a:lnTo>
                    <a:pt x="161" y="9"/>
                  </a:lnTo>
                  <a:lnTo>
                    <a:pt x="163" y="9"/>
                  </a:lnTo>
                  <a:lnTo>
                    <a:pt x="166" y="9"/>
                  </a:lnTo>
                  <a:lnTo>
                    <a:pt x="168" y="9"/>
                  </a:lnTo>
                  <a:lnTo>
                    <a:pt x="170" y="9"/>
                  </a:lnTo>
                  <a:lnTo>
                    <a:pt x="173" y="9"/>
                  </a:lnTo>
                  <a:lnTo>
                    <a:pt x="175" y="9"/>
                  </a:lnTo>
                  <a:lnTo>
                    <a:pt x="178" y="9"/>
                  </a:lnTo>
                  <a:lnTo>
                    <a:pt x="180" y="9"/>
                  </a:lnTo>
                  <a:lnTo>
                    <a:pt x="183" y="9"/>
                  </a:lnTo>
                  <a:lnTo>
                    <a:pt x="185" y="9"/>
                  </a:lnTo>
                  <a:lnTo>
                    <a:pt x="188" y="9"/>
                  </a:lnTo>
                  <a:lnTo>
                    <a:pt x="190" y="9"/>
                  </a:lnTo>
                  <a:lnTo>
                    <a:pt x="192" y="9"/>
                  </a:lnTo>
                  <a:lnTo>
                    <a:pt x="195" y="9"/>
                  </a:lnTo>
                  <a:lnTo>
                    <a:pt x="197" y="9"/>
                  </a:lnTo>
                  <a:lnTo>
                    <a:pt x="200" y="9"/>
                  </a:lnTo>
                  <a:lnTo>
                    <a:pt x="202" y="9"/>
                  </a:lnTo>
                  <a:lnTo>
                    <a:pt x="205" y="9"/>
                  </a:lnTo>
                  <a:lnTo>
                    <a:pt x="207" y="9"/>
                  </a:lnTo>
                  <a:lnTo>
                    <a:pt x="210" y="9"/>
                  </a:lnTo>
                  <a:lnTo>
                    <a:pt x="212" y="9"/>
                  </a:lnTo>
                  <a:lnTo>
                    <a:pt x="214" y="9"/>
                  </a:lnTo>
                  <a:lnTo>
                    <a:pt x="217" y="9"/>
                  </a:lnTo>
                  <a:lnTo>
                    <a:pt x="219" y="9"/>
                  </a:lnTo>
                  <a:lnTo>
                    <a:pt x="222" y="9"/>
                  </a:lnTo>
                  <a:lnTo>
                    <a:pt x="224" y="9"/>
                  </a:lnTo>
                  <a:lnTo>
                    <a:pt x="227" y="9"/>
                  </a:lnTo>
                  <a:lnTo>
                    <a:pt x="229" y="9"/>
                  </a:lnTo>
                  <a:lnTo>
                    <a:pt x="232" y="9"/>
                  </a:lnTo>
                  <a:lnTo>
                    <a:pt x="234" y="9"/>
                  </a:lnTo>
                  <a:lnTo>
                    <a:pt x="236" y="9"/>
                  </a:lnTo>
                  <a:lnTo>
                    <a:pt x="239" y="9"/>
                  </a:lnTo>
                  <a:lnTo>
                    <a:pt x="241" y="9"/>
                  </a:lnTo>
                  <a:lnTo>
                    <a:pt x="244" y="9"/>
                  </a:lnTo>
                  <a:lnTo>
                    <a:pt x="246" y="9"/>
                  </a:lnTo>
                  <a:lnTo>
                    <a:pt x="249" y="9"/>
                  </a:lnTo>
                  <a:lnTo>
                    <a:pt x="251" y="9"/>
                  </a:lnTo>
                  <a:lnTo>
                    <a:pt x="253" y="9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1" y="4"/>
                  </a:lnTo>
                  <a:lnTo>
                    <a:pt x="263" y="4"/>
                  </a:lnTo>
                  <a:lnTo>
                    <a:pt x="266" y="4"/>
                  </a:lnTo>
                  <a:lnTo>
                    <a:pt x="268" y="4"/>
                  </a:lnTo>
                  <a:lnTo>
                    <a:pt x="271" y="4"/>
                  </a:lnTo>
                  <a:lnTo>
                    <a:pt x="273" y="4"/>
                  </a:lnTo>
                  <a:lnTo>
                    <a:pt x="275" y="4"/>
                  </a:lnTo>
                  <a:lnTo>
                    <a:pt x="278" y="4"/>
                  </a:lnTo>
                  <a:lnTo>
                    <a:pt x="280" y="4"/>
                  </a:lnTo>
                  <a:lnTo>
                    <a:pt x="283" y="4"/>
                  </a:lnTo>
                  <a:lnTo>
                    <a:pt x="285" y="4"/>
                  </a:lnTo>
                  <a:lnTo>
                    <a:pt x="288" y="4"/>
                  </a:lnTo>
                  <a:lnTo>
                    <a:pt x="290" y="4"/>
                  </a:lnTo>
                  <a:lnTo>
                    <a:pt x="293" y="4"/>
                  </a:lnTo>
                  <a:lnTo>
                    <a:pt x="295" y="4"/>
                  </a:lnTo>
                  <a:lnTo>
                    <a:pt x="297" y="4"/>
                  </a:lnTo>
                  <a:lnTo>
                    <a:pt x="300" y="4"/>
                  </a:lnTo>
                  <a:lnTo>
                    <a:pt x="302" y="4"/>
                  </a:lnTo>
                  <a:lnTo>
                    <a:pt x="305" y="0"/>
                  </a:lnTo>
                  <a:lnTo>
                    <a:pt x="307" y="0"/>
                  </a:lnTo>
                  <a:lnTo>
                    <a:pt x="310" y="0"/>
                  </a:lnTo>
                  <a:lnTo>
                    <a:pt x="312" y="0"/>
                  </a:lnTo>
                  <a:lnTo>
                    <a:pt x="315" y="0"/>
                  </a:lnTo>
                  <a:lnTo>
                    <a:pt x="317" y="0"/>
                  </a:lnTo>
                </a:path>
              </a:pathLst>
            </a:custGeom>
            <a:noFill/>
            <a:ln w="158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244"/>
            <p:cNvSpPr>
              <a:spLocks/>
            </p:cNvSpPr>
            <p:nvPr/>
          </p:nvSpPr>
          <p:spPr bwMode="auto">
            <a:xfrm>
              <a:off x="791" y="3210"/>
              <a:ext cx="310" cy="124"/>
            </a:xfrm>
            <a:custGeom>
              <a:avLst/>
              <a:gdLst>
                <a:gd name="T0" fmla="*/ 5 w 310"/>
                <a:gd name="T1" fmla="*/ 124 h 124"/>
                <a:gd name="T2" fmla="*/ 12 w 310"/>
                <a:gd name="T3" fmla="*/ 124 h 124"/>
                <a:gd name="T4" fmla="*/ 20 w 310"/>
                <a:gd name="T5" fmla="*/ 124 h 124"/>
                <a:gd name="T6" fmla="*/ 27 w 310"/>
                <a:gd name="T7" fmla="*/ 120 h 124"/>
                <a:gd name="T8" fmla="*/ 34 w 310"/>
                <a:gd name="T9" fmla="*/ 120 h 124"/>
                <a:gd name="T10" fmla="*/ 41 w 310"/>
                <a:gd name="T11" fmla="*/ 120 h 124"/>
                <a:gd name="T12" fmla="*/ 49 w 310"/>
                <a:gd name="T13" fmla="*/ 116 h 124"/>
                <a:gd name="T14" fmla="*/ 56 w 310"/>
                <a:gd name="T15" fmla="*/ 116 h 124"/>
                <a:gd name="T16" fmla="*/ 63 w 310"/>
                <a:gd name="T17" fmla="*/ 116 h 124"/>
                <a:gd name="T18" fmla="*/ 71 w 310"/>
                <a:gd name="T19" fmla="*/ 112 h 124"/>
                <a:gd name="T20" fmla="*/ 78 w 310"/>
                <a:gd name="T21" fmla="*/ 112 h 124"/>
                <a:gd name="T22" fmla="*/ 85 w 310"/>
                <a:gd name="T23" fmla="*/ 112 h 124"/>
                <a:gd name="T24" fmla="*/ 93 w 310"/>
                <a:gd name="T25" fmla="*/ 108 h 124"/>
                <a:gd name="T26" fmla="*/ 100 w 310"/>
                <a:gd name="T27" fmla="*/ 108 h 124"/>
                <a:gd name="T28" fmla="*/ 107 w 310"/>
                <a:gd name="T29" fmla="*/ 103 h 124"/>
                <a:gd name="T30" fmla="*/ 115 w 310"/>
                <a:gd name="T31" fmla="*/ 103 h 124"/>
                <a:gd name="T32" fmla="*/ 122 w 310"/>
                <a:gd name="T33" fmla="*/ 99 h 124"/>
                <a:gd name="T34" fmla="*/ 129 w 310"/>
                <a:gd name="T35" fmla="*/ 99 h 124"/>
                <a:gd name="T36" fmla="*/ 137 w 310"/>
                <a:gd name="T37" fmla="*/ 95 h 124"/>
                <a:gd name="T38" fmla="*/ 144 w 310"/>
                <a:gd name="T39" fmla="*/ 91 h 124"/>
                <a:gd name="T40" fmla="*/ 151 w 310"/>
                <a:gd name="T41" fmla="*/ 91 h 124"/>
                <a:gd name="T42" fmla="*/ 159 w 310"/>
                <a:gd name="T43" fmla="*/ 87 h 124"/>
                <a:gd name="T44" fmla="*/ 166 w 310"/>
                <a:gd name="T45" fmla="*/ 83 h 124"/>
                <a:gd name="T46" fmla="*/ 173 w 310"/>
                <a:gd name="T47" fmla="*/ 83 h 124"/>
                <a:gd name="T48" fmla="*/ 181 w 310"/>
                <a:gd name="T49" fmla="*/ 79 h 124"/>
                <a:gd name="T50" fmla="*/ 188 w 310"/>
                <a:gd name="T51" fmla="*/ 74 h 124"/>
                <a:gd name="T52" fmla="*/ 195 w 310"/>
                <a:gd name="T53" fmla="*/ 70 h 124"/>
                <a:gd name="T54" fmla="*/ 203 w 310"/>
                <a:gd name="T55" fmla="*/ 66 h 124"/>
                <a:gd name="T56" fmla="*/ 210 w 310"/>
                <a:gd name="T57" fmla="*/ 66 h 124"/>
                <a:gd name="T58" fmla="*/ 217 w 310"/>
                <a:gd name="T59" fmla="*/ 62 h 124"/>
                <a:gd name="T60" fmla="*/ 225 w 310"/>
                <a:gd name="T61" fmla="*/ 58 h 124"/>
                <a:gd name="T62" fmla="*/ 232 w 310"/>
                <a:gd name="T63" fmla="*/ 54 h 124"/>
                <a:gd name="T64" fmla="*/ 239 w 310"/>
                <a:gd name="T65" fmla="*/ 50 h 124"/>
                <a:gd name="T66" fmla="*/ 247 w 310"/>
                <a:gd name="T67" fmla="*/ 45 h 124"/>
                <a:gd name="T68" fmla="*/ 254 w 310"/>
                <a:gd name="T69" fmla="*/ 41 h 124"/>
                <a:gd name="T70" fmla="*/ 261 w 310"/>
                <a:gd name="T71" fmla="*/ 33 h 124"/>
                <a:gd name="T72" fmla="*/ 269 w 310"/>
                <a:gd name="T73" fmla="*/ 29 h 124"/>
                <a:gd name="T74" fmla="*/ 276 w 310"/>
                <a:gd name="T75" fmla="*/ 25 h 124"/>
                <a:gd name="T76" fmla="*/ 283 w 310"/>
                <a:gd name="T77" fmla="*/ 20 h 124"/>
                <a:gd name="T78" fmla="*/ 290 w 310"/>
                <a:gd name="T79" fmla="*/ 12 h 124"/>
                <a:gd name="T80" fmla="*/ 298 w 310"/>
                <a:gd name="T81" fmla="*/ 8 h 124"/>
                <a:gd name="T82" fmla="*/ 305 w 310"/>
                <a:gd name="T83" fmla="*/ 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0" h="124">
                  <a:moveTo>
                    <a:pt x="0" y="124"/>
                  </a:moveTo>
                  <a:lnTo>
                    <a:pt x="2" y="124"/>
                  </a:lnTo>
                  <a:lnTo>
                    <a:pt x="5" y="124"/>
                  </a:lnTo>
                  <a:lnTo>
                    <a:pt x="7" y="124"/>
                  </a:lnTo>
                  <a:lnTo>
                    <a:pt x="10" y="124"/>
                  </a:lnTo>
                  <a:lnTo>
                    <a:pt x="12" y="124"/>
                  </a:lnTo>
                  <a:lnTo>
                    <a:pt x="15" y="124"/>
                  </a:lnTo>
                  <a:lnTo>
                    <a:pt x="17" y="124"/>
                  </a:lnTo>
                  <a:lnTo>
                    <a:pt x="20" y="124"/>
                  </a:lnTo>
                  <a:lnTo>
                    <a:pt x="22" y="120"/>
                  </a:lnTo>
                  <a:lnTo>
                    <a:pt x="24" y="120"/>
                  </a:lnTo>
                  <a:lnTo>
                    <a:pt x="27" y="120"/>
                  </a:lnTo>
                  <a:lnTo>
                    <a:pt x="29" y="120"/>
                  </a:lnTo>
                  <a:lnTo>
                    <a:pt x="32" y="120"/>
                  </a:lnTo>
                  <a:lnTo>
                    <a:pt x="34" y="120"/>
                  </a:lnTo>
                  <a:lnTo>
                    <a:pt x="37" y="120"/>
                  </a:lnTo>
                  <a:lnTo>
                    <a:pt x="39" y="120"/>
                  </a:lnTo>
                  <a:lnTo>
                    <a:pt x="41" y="120"/>
                  </a:lnTo>
                  <a:lnTo>
                    <a:pt x="44" y="120"/>
                  </a:lnTo>
                  <a:lnTo>
                    <a:pt x="46" y="120"/>
                  </a:lnTo>
                  <a:lnTo>
                    <a:pt x="49" y="116"/>
                  </a:lnTo>
                  <a:lnTo>
                    <a:pt x="51" y="116"/>
                  </a:lnTo>
                  <a:lnTo>
                    <a:pt x="54" y="116"/>
                  </a:lnTo>
                  <a:lnTo>
                    <a:pt x="56" y="116"/>
                  </a:lnTo>
                  <a:lnTo>
                    <a:pt x="59" y="116"/>
                  </a:lnTo>
                  <a:lnTo>
                    <a:pt x="61" y="116"/>
                  </a:lnTo>
                  <a:lnTo>
                    <a:pt x="63" y="116"/>
                  </a:lnTo>
                  <a:lnTo>
                    <a:pt x="66" y="116"/>
                  </a:lnTo>
                  <a:lnTo>
                    <a:pt x="68" y="112"/>
                  </a:lnTo>
                  <a:lnTo>
                    <a:pt x="71" y="112"/>
                  </a:lnTo>
                  <a:lnTo>
                    <a:pt x="73" y="112"/>
                  </a:lnTo>
                  <a:lnTo>
                    <a:pt x="76" y="112"/>
                  </a:lnTo>
                  <a:lnTo>
                    <a:pt x="78" y="112"/>
                  </a:lnTo>
                  <a:lnTo>
                    <a:pt x="81" y="112"/>
                  </a:lnTo>
                  <a:lnTo>
                    <a:pt x="83" y="112"/>
                  </a:lnTo>
                  <a:lnTo>
                    <a:pt x="85" y="112"/>
                  </a:lnTo>
                  <a:lnTo>
                    <a:pt x="88" y="108"/>
                  </a:lnTo>
                  <a:lnTo>
                    <a:pt x="90" y="108"/>
                  </a:lnTo>
                  <a:lnTo>
                    <a:pt x="93" y="108"/>
                  </a:lnTo>
                  <a:lnTo>
                    <a:pt x="95" y="108"/>
                  </a:lnTo>
                  <a:lnTo>
                    <a:pt x="98" y="108"/>
                  </a:lnTo>
                  <a:lnTo>
                    <a:pt x="100" y="108"/>
                  </a:lnTo>
                  <a:lnTo>
                    <a:pt x="103" y="103"/>
                  </a:lnTo>
                  <a:lnTo>
                    <a:pt x="105" y="103"/>
                  </a:lnTo>
                  <a:lnTo>
                    <a:pt x="107" y="103"/>
                  </a:lnTo>
                  <a:lnTo>
                    <a:pt x="110" y="103"/>
                  </a:lnTo>
                  <a:lnTo>
                    <a:pt x="112" y="103"/>
                  </a:lnTo>
                  <a:lnTo>
                    <a:pt x="115" y="103"/>
                  </a:lnTo>
                  <a:lnTo>
                    <a:pt x="117" y="99"/>
                  </a:lnTo>
                  <a:lnTo>
                    <a:pt x="120" y="99"/>
                  </a:lnTo>
                  <a:lnTo>
                    <a:pt x="122" y="99"/>
                  </a:lnTo>
                  <a:lnTo>
                    <a:pt x="124" y="99"/>
                  </a:lnTo>
                  <a:lnTo>
                    <a:pt x="127" y="99"/>
                  </a:lnTo>
                  <a:lnTo>
                    <a:pt x="129" y="99"/>
                  </a:lnTo>
                  <a:lnTo>
                    <a:pt x="132" y="95"/>
                  </a:lnTo>
                  <a:lnTo>
                    <a:pt x="134" y="95"/>
                  </a:lnTo>
                  <a:lnTo>
                    <a:pt x="137" y="95"/>
                  </a:lnTo>
                  <a:lnTo>
                    <a:pt x="139" y="95"/>
                  </a:lnTo>
                  <a:lnTo>
                    <a:pt x="142" y="95"/>
                  </a:lnTo>
                  <a:lnTo>
                    <a:pt x="144" y="91"/>
                  </a:lnTo>
                  <a:lnTo>
                    <a:pt x="146" y="91"/>
                  </a:lnTo>
                  <a:lnTo>
                    <a:pt x="149" y="91"/>
                  </a:lnTo>
                  <a:lnTo>
                    <a:pt x="151" y="91"/>
                  </a:lnTo>
                  <a:lnTo>
                    <a:pt x="154" y="91"/>
                  </a:lnTo>
                  <a:lnTo>
                    <a:pt x="156" y="87"/>
                  </a:lnTo>
                  <a:lnTo>
                    <a:pt x="159" y="87"/>
                  </a:lnTo>
                  <a:lnTo>
                    <a:pt x="161" y="87"/>
                  </a:lnTo>
                  <a:lnTo>
                    <a:pt x="164" y="87"/>
                  </a:lnTo>
                  <a:lnTo>
                    <a:pt x="166" y="83"/>
                  </a:lnTo>
                  <a:lnTo>
                    <a:pt x="168" y="83"/>
                  </a:lnTo>
                  <a:lnTo>
                    <a:pt x="171" y="83"/>
                  </a:lnTo>
                  <a:lnTo>
                    <a:pt x="173" y="83"/>
                  </a:lnTo>
                  <a:lnTo>
                    <a:pt x="176" y="79"/>
                  </a:lnTo>
                  <a:lnTo>
                    <a:pt x="178" y="79"/>
                  </a:lnTo>
                  <a:lnTo>
                    <a:pt x="181" y="79"/>
                  </a:lnTo>
                  <a:lnTo>
                    <a:pt x="183" y="79"/>
                  </a:lnTo>
                  <a:lnTo>
                    <a:pt x="186" y="74"/>
                  </a:lnTo>
                  <a:lnTo>
                    <a:pt x="188" y="74"/>
                  </a:lnTo>
                  <a:lnTo>
                    <a:pt x="190" y="74"/>
                  </a:lnTo>
                  <a:lnTo>
                    <a:pt x="193" y="74"/>
                  </a:lnTo>
                  <a:lnTo>
                    <a:pt x="195" y="70"/>
                  </a:lnTo>
                  <a:lnTo>
                    <a:pt x="198" y="70"/>
                  </a:lnTo>
                  <a:lnTo>
                    <a:pt x="200" y="70"/>
                  </a:lnTo>
                  <a:lnTo>
                    <a:pt x="203" y="66"/>
                  </a:lnTo>
                  <a:lnTo>
                    <a:pt x="205" y="66"/>
                  </a:lnTo>
                  <a:lnTo>
                    <a:pt x="207" y="66"/>
                  </a:lnTo>
                  <a:lnTo>
                    <a:pt x="210" y="66"/>
                  </a:lnTo>
                  <a:lnTo>
                    <a:pt x="212" y="62"/>
                  </a:lnTo>
                  <a:lnTo>
                    <a:pt x="215" y="62"/>
                  </a:lnTo>
                  <a:lnTo>
                    <a:pt x="217" y="62"/>
                  </a:lnTo>
                  <a:lnTo>
                    <a:pt x="220" y="58"/>
                  </a:lnTo>
                  <a:lnTo>
                    <a:pt x="222" y="58"/>
                  </a:lnTo>
                  <a:lnTo>
                    <a:pt x="225" y="58"/>
                  </a:lnTo>
                  <a:lnTo>
                    <a:pt x="227" y="54"/>
                  </a:lnTo>
                  <a:lnTo>
                    <a:pt x="229" y="54"/>
                  </a:lnTo>
                  <a:lnTo>
                    <a:pt x="232" y="54"/>
                  </a:lnTo>
                  <a:lnTo>
                    <a:pt x="234" y="50"/>
                  </a:lnTo>
                  <a:lnTo>
                    <a:pt x="237" y="50"/>
                  </a:lnTo>
                  <a:lnTo>
                    <a:pt x="239" y="50"/>
                  </a:lnTo>
                  <a:lnTo>
                    <a:pt x="242" y="45"/>
                  </a:lnTo>
                  <a:lnTo>
                    <a:pt x="244" y="45"/>
                  </a:lnTo>
                  <a:lnTo>
                    <a:pt x="247" y="45"/>
                  </a:lnTo>
                  <a:lnTo>
                    <a:pt x="249" y="41"/>
                  </a:lnTo>
                  <a:lnTo>
                    <a:pt x="251" y="41"/>
                  </a:lnTo>
                  <a:lnTo>
                    <a:pt x="254" y="41"/>
                  </a:lnTo>
                  <a:lnTo>
                    <a:pt x="256" y="37"/>
                  </a:lnTo>
                  <a:lnTo>
                    <a:pt x="259" y="37"/>
                  </a:lnTo>
                  <a:lnTo>
                    <a:pt x="261" y="33"/>
                  </a:lnTo>
                  <a:lnTo>
                    <a:pt x="264" y="33"/>
                  </a:lnTo>
                  <a:lnTo>
                    <a:pt x="266" y="33"/>
                  </a:lnTo>
                  <a:lnTo>
                    <a:pt x="269" y="29"/>
                  </a:lnTo>
                  <a:lnTo>
                    <a:pt x="271" y="29"/>
                  </a:lnTo>
                  <a:lnTo>
                    <a:pt x="273" y="25"/>
                  </a:lnTo>
                  <a:lnTo>
                    <a:pt x="276" y="25"/>
                  </a:lnTo>
                  <a:lnTo>
                    <a:pt x="278" y="20"/>
                  </a:lnTo>
                  <a:lnTo>
                    <a:pt x="281" y="20"/>
                  </a:lnTo>
                  <a:lnTo>
                    <a:pt x="283" y="20"/>
                  </a:lnTo>
                  <a:lnTo>
                    <a:pt x="286" y="16"/>
                  </a:lnTo>
                  <a:lnTo>
                    <a:pt x="288" y="16"/>
                  </a:lnTo>
                  <a:lnTo>
                    <a:pt x="290" y="12"/>
                  </a:lnTo>
                  <a:lnTo>
                    <a:pt x="293" y="12"/>
                  </a:lnTo>
                  <a:lnTo>
                    <a:pt x="295" y="8"/>
                  </a:lnTo>
                  <a:lnTo>
                    <a:pt x="298" y="8"/>
                  </a:lnTo>
                  <a:lnTo>
                    <a:pt x="300" y="8"/>
                  </a:lnTo>
                  <a:lnTo>
                    <a:pt x="303" y="4"/>
                  </a:lnTo>
                  <a:lnTo>
                    <a:pt x="305" y="4"/>
                  </a:lnTo>
                  <a:lnTo>
                    <a:pt x="308" y="0"/>
                  </a:lnTo>
                  <a:lnTo>
                    <a:pt x="310" y="0"/>
                  </a:lnTo>
                </a:path>
              </a:pathLst>
            </a:custGeom>
            <a:noFill/>
            <a:ln w="158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45"/>
            <p:cNvSpPr>
              <a:spLocks/>
            </p:cNvSpPr>
            <p:nvPr/>
          </p:nvSpPr>
          <p:spPr bwMode="auto">
            <a:xfrm>
              <a:off x="1101" y="2770"/>
              <a:ext cx="310" cy="440"/>
            </a:xfrm>
            <a:custGeom>
              <a:avLst/>
              <a:gdLst>
                <a:gd name="T0" fmla="*/ 5 w 310"/>
                <a:gd name="T1" fmla="*/ 436 h 440"/>
                <a:gd name="T2" fmla="*/ 12 w 310"/>
                <a:gd name="T3" fmla="*/ 427 h 440"/>
                <a:gd name="T4" fmla="*/ 20 w 310"/>
                <a:gd name="T5" fmla="*/ 423 h 440"/>
                <a:gd name="T6" fmla="*/ 27 w 310"/>
                <a:gd name="T7" fmla="*/ 415 h 440"/>
                <a:gd name="T8" fmla="*/ 34 w 310"/>
                <a:gd name="T9" fmla="*/ 406 h 440"/>
                <a:gd name="T10" fmla="*/ 42 w 310"/>
                <a:gd name="T11" fmla="*/ 402 h 440"/>
                <a:gd name="T12" fmla="*/ 49 w 310"/>
                <a:gd name="T13" fmla="*/ 394 h 440"/>
                <a:gd name="T14" fmla="*/ 56 w 310"/>
                <a:gd name="T15" fmla="*/ 386 h 440"/>
                <a:gd name="T16" fmla="*/ 64 w 310"/>
                <a:gd name="T17" fmla="*/ 377 h 440"/>
                <a:gd name="T18" fmla="*/ 71 w 310"/>
                <a:gd name="T19" fmla="*/ 369 h 440"/>
                <a:gd name="T20" fmla="*/ 78 w 310"/>
                <a:gd name="T21" fmla="*/ 361 h 440"/>
                <a:gd name="T22" fmla="*/ 85 w 310"/>
                <a:gd name="T23" fmla="*/ 357 h 440"/>
                <a:gd name="T24" fmla="*/ 93 w 310"/>
                <a:gd name="T25" fmla="*/ 344 h 440"/>
                <a:gd name="T26" fmla="*/ 100 w 310"/>
                <a:gd name="T27" fmla="*/ 336 h 440"/>
                <a:gd name="T28" fmla="*/ 107 w 310"/>
                <a:gd name="T29" fmla="*/ 328 h 440"/>
                <a:gd name="T30" fmla="*/ 115 w 310"/>
                <a:gd name="T31" fmla="*/ 319 h 440"/>
                <a:gd name="T32" fmla="*/ 122 w 310"/>
                <a:gd name="T33" fmla="*/ 311 h 440"/>
                <a:gd name="T34" fmla="*/ 129 w 310"/>
                <a:gd name="T35" fmla="*/ 303 h 440"/>
                <a:gd name="T36" fmla="*/ 137 w 310"/>
                <a:gd name="T37" fmla="*/ 290 h 440"/>
                <a:gd name="T38" fmla="*/ 144 w 310"/>
                <a:gd name="T39" fmla="*/ 282 h 440"/>
                <a:gd name="T40" fmla="*/ 151 w 310"/>
                <a:gd name="T41" fmla="*/ 269 h 440"/>
                <a:gd name="T42" fmla="*/ 159 w 310"/>
                <a:gd name="T43" fmla="*/ 261 h 440"/>
                <a:gd name="T44" fmla="*/ 166 w 310"/>
                <a:gd name="T45" fmla="*/ 249 h 440"/>
                <a:gd name="T46" fmla="*/ 173 w 310"/>
                <a:gd name="T47" fmla="*/ 240 h 440"/>
                <a:gd name="T48" fmla="*/ 181 w 310"/>
                <a:gd name="T49" fmla="*/ 228 h 440"/>
                <a:gd name="T50" fmla="*/ 188 w 310"/>
                <a:gd name="T51" fmla="*/ 216 h 440"/>
                <a:gd name="T52" fmla="*/ 195 w 310"/>
                <a:gd name="T53" fmla="*/ 207 h 440"/>
                <a:gd name="T54" fmla="*/ 203 w 310"/>
                <a:gd name="T55" fmla="*/ 195 h 440"/>
                <a:gd name="T56" fmla="*/ 210 w 310"/>
                <a:gd name="T57" fmla="*/ 182 h 440"/>
                <a:gd name="T58" fmla="*/ 217 w 310"/>
                <a:gd name="T59" fmla="*/ 170 h 440"/>
                <a:gd name="T60" fmla="*/ 225 w 310"/>
                <a:gd name="T61" fmla="*/ 157 h 440"/>
                <a:gd name="T62" fmla="*/ 232 w 310"/>
                <a:gd name="T63" fmla="*/ 145 h 440"/>
                <a:gd name="T64" fmla="*/ 239 w 310"/>
                <a:gd name="T65" fmla="*/ 133 h 440"/>
                <a:gd name="T66" fmla="*/ 247 w 310"/>
                <a:gd name="T67" fmla="*/ 120 h 440"/>
                <a:gd name="T68" fmla="*/ 254 w 310"/>
                <a:gd name="T69" fmla="*/ 108 h 440"/>
                <a:gd name="T70" fmla="*/ 261 w 310"/>
                <a:gd name="T71" fmla="*/ 91 h 440"/>
                <a:gd name="T72" fmla="*/ 269 w 310"/>
                <a:gd name="T73" fmla="*/ 79 h 440"/>
                <a:gd name="T74" fmla="*/ 276 w 310"/>
                <a:gd name="T75" fmla="*/ 66 h 440"/>
                <a:gd name="T76" fmla="*/ 283 w 310"/>
                <a:gd name="T77" fmla="*/ 54 h 440"/>
                <a:gd name="T78" fmla="*/ 291 w 310"/>
                <a:gd name="T79" fmla="*/ 37 h 440"/>
                <a:gd name="T80" fmla="*/ 298 w 310"/>
                <a:gd name="T81" fmla="*/ 25 h 440"/>
                <a:gd name="T82" fmla="*/ 305 w 310"/>
                <a:gd name="T83" fmla="*/ 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0" h="440">
                  <a:moveTo>
                    <a:pt x="0" y="440"/>
                  </a:moveTo>
                  <a:lnTo>
                    <a:pt x="2" y="436"/>
                  </a:lnTo>
                  <a:lnTo>
                    <a:pt x="5" y="436"/>
                  </a:lnTo>
                  <a:lnTo>
                    <a:pt x="7" y="431"/>
                  </a:lnTo>
                  <a:lnTo>
                    <a:pt x="10" y="431"/>
                  </a:lnTo>
                  <a:lnTo>
                    <a:pt x="12" y="427"/>
                  </a:lnTo>
                  <a:lnTo>
                    <a:pt x="15" y="427"/>
                  </a:lnTo>
                  <a:lnTo>
                    <a:pt x="17" y="423"/>
                  </a:lnTo>
                  <a:lnTo>
                    <a:pt x="20" y="423"/>
                  </a:lnTo>
                  <a:lnTo>
                    <a:pt x="22" y="419"/>
                  </a:lnTo>
                  <a:lnTo>
                    <a:pt x="24" y="419"/>
                  </a:lnTo>
                  <a:lnTo>
                    <a:pt x="27" y="415"/>
                  </a:lnTo>
                  <a:lnTo>
                    <a:pt x="29" y="411"/>
                  </a:lnTo>
                  <a:lnTo>
                    <a:pt x="32" y="411"/>
                  </a:lnTo>
                  <a:lnTo>
                    <a:pt x="34" y="406"/>
                  </a:lnTo>
                  <a:lnTo>
                    <a:pt x="37" y="406"/>
                  </a:lnTo>
                  <a:lnTo>
                    <a:pt x="39" y="402"/>
                  </a:lnTo>
                  <a:lnTo>
                    <a:pt x="42" y="402"/>
                  </a:lnTo>
                  <a:lnTo>
                    <a:pt x="44" y="398"/>
                  </a:lnTo>
                  <a:lnTo>
                    <a:pt x="46" y="394"/>
                  </a:lnTo>
                  <a:lnTo>
                    <a:pt x="49" y="394"/>
                  </a:lnTo>
                  <a:lnTo>
                    <a:pt x="51" y="390"/>
                  </a:lnTo>
                  <a:lnTo>
                    <a:pt x="54" y="390"/>
                  </a:lnTo>
                  <a:lnTo>
                    <a:pt x="56" y="386"/>
                  </a:lnTo>
                  <a:lnTo>
                    <a:pt x="59" y="386"/>
                  </a:lnTo>
                  <a:lnTo>
                    <a:pt x="61" y="382"/>
                  </a:lnTo>
                  <a:lnTo>
                    <a:pt x="64" y="377"/>
                  </a:lnTo>
                  <a:lnTo>
                    <a:pt x="66" y="377"/>
                  </a:lnTo>
                  <a:lnTo>
                    <a:pt x="68" y="373"/>
                  </a:lnTo>
                  <a:lnTo>
                    <a:pt x="71" y="369"/>
                  </a:lnTo>
                  <a:lnTo>
                    <a:pt x="73" y="369"/>
                  </a:lnTo>
                  <a:lnTo>
                    <a:pt x="76" y="365"/>
                  </a:lnTo>
                  <a:lnTo>
                    <a:pt x="78" y="361"/>
                  </a:lnTo>
                  <a:lnTo>
                    <a:pt x="81" y="361"/>
                  </a:lnTo>
                  <a:lnTo>
                    <a:pt x="83" y="357"/>
                  </a:lnTo>
                  <a:lnTo>
                    <a:pt x="85" y="357"/>
                  </a:lnTo>
                  <a:lnTo>
                    <a:pt x="88" y="353"/>
                  </a:lnTo>
                  <a:lnTo>
                    <a:pt x="90" y="348"/>
                  </a:lnTo>
                  <a:lnTo>
                    <a:pt x="93" y="344"/>
                  </a:lnTo>
                  <a:lnTo>
                    <a:pt x="95" y="344"/>
                  </a:lnTo>
                  <a:lnTo>
                    <a:pt x="98" y="340"/>
                  </a:lnTo>
                  <a:lnTo>
                    <a:pt x="100" y="336"/>
                  </a:lnTo>
                  <a:lnTo>
                    <a:pt x="103" y="336"/>
                  </a:lnTo>
                  <a:lnTo>
                    <a:pt x="105" y="332"/>
                  </a:lnTo>
                  <a:lnTo>
                    <a:pt x="107" y="328"/>
                  </a:lnTo>
                  <a:lnTo>
                    <a:pt x="110" y="328"/>
                  </a:lnTo>
                  <a:lnTo>
                    <a:pt x="112" y="323"/>
                  </a:lnTo>
                  <a:lnTo>
                    <a:pt x="115" y="319"/>
                  </a:lnTo>
                  <a:lnTo>
                    <a:pt x="117" y="315"/>
                  </a:lnTo>
                  <a:lnTo>
                    <a:pt x="120" y="315"/>
                  </a:lnTo>
                  <a:lnTo>
                    <a:pt x="122" y="311"/>
                  </a:lnTo>
                  <a:lnTo>
                    <a:pt x="125" y="307"/>
                  </a:lnTo>
                  <a:lnTo>
                    <a:pt x="127" y="303"/>
                  </a:lnTo>
                  <a:lnTo>
                    <a:pt x="129" y="303"/>
                  </a:lnTo>
                  <a:lnTo>
                    <a:pt x="132" y="299"/>
                  </a:lnTo>
                  <a:lnTo>
                    <a:pt x="134" y="294"/>
                  </a:lnTo>
                  <a:lnTo>
                    <a:pt x="137" y="290"/>
                  </a:lnTo>
                  <a:lnTo>
                    <a:pt x="139" y="286"/>
                  </a:lnTo>
                  <a:lnTo>
                    <a:pt x="142" y="286"/>
                  </a:lnTo>
                  <a:lnTo>
                    <a:pt x="144" y="282"/>
                  </a:lnTo>
                  <a:lnTo>
                    <a:pt x="147" y="278"/>
                  </a:lnTo>
                  <a:lnTo>
                    <a:pt x="149" y="274"/>
                  </a:lnTo>
                  <a:lnTo>
                    <a:pt x="151" y="269"/>
                  </a:lnTo>
                  <a:lnTo>
                    <a:pt x="154" y="265"/>
                  </a:lnTo>
                  <a:lnTo>
                    <a:pt x="156" y="265"/>
                  </a:lnTo>
                  <a:lnTo>
                    <a:pt x="159" y="261"/>
                  </a:lnTo>
                  <a:lnTo>
                    <a:pt x="161" y="257"/>
                  </a:lnTo>
                  <a:lnTo>
                    <a:pt x="164" y="253"/>
                  </a:lnTo>
                  <a:lnTo>
                    <a:pt x="166" y="249"/>
                  </a:lnTo>
                  <a:lnTo>
                    <a:pt x="168" y="245"/>
                  </a:lnTo>
                  <a:lnTo>
                    <a:pt x="171" y="245"/>
                  </a:lnTo>
                  <a:lnTo>
                    <a:pt x="173" y="240"/>
                  </a:lnTo>
                  <a:lnTo>
                    <a:pt x="176" y="236"/>
                  </a:lnTo>
                  <a:lnTo>
                    <a:pt x="178" y="232"/>
                  </a:lnTo>
                  <a:lnTo>
                    <a:pt x="181" y="228"/>
                  </a:lnTo>
                  <a:lnTo>
                    <a:pt x="183" y="224"/>
                  </a:lnTo>
                  <a:lnTo>
                    <a:pt x="186" y="220"/>
                  </a:lnTo>
                  <a:lnTo>
                    <a:pt x="188" y="216"/>
                  </a:lnTo>
                  <a:lnTo>
                    <a:pt x="190" y="211"/>
                  </a:lnTo>
                  <a:lnTo>
                    <a:pt x="193" y="207"/>
                  </a:lnTo>
                  <a:lnTo>
                    <a:pt x="195" y="207"/>
                  </a:lnTo>
                  <a:lnTo>
                    <a:pt x="198" y="203"/>
                  </a:lnTo>
                  <a:lnTo>
                    <a:pt x="200" y="199"/>
                  </a:lnTo>
                  <a:lnTo>
                    <a:pt x="203" y="195"/>
                  </a:lnTo>
                  <a:lnTo>
                    <a:pt x="205" y="191"/>
                  </a:lnTo>
                  <a:lnTo>
                    <a:pt x="208" y="186"/>
                  </a:lnTo>
                  <a:lnTo>
                    <a:pt x="210" y="182"/>
                  </a:lnTo>
                  <a:lnTo>
                    <a:pt x="212" y="178"/>
                  </a:lnTo>
                  <a:lnTo>
                    <a:pt x="215" y="174"/>
                  </a:lnTo>
                  <a:lnTo>
                    <a:pt x="217" y="170"/>
                  </a:lnTo>
                  <a:lnTo>
                    <a:pt x="220" y="166"/>
                  </a:lnTo>
                  <a:lnTo>
                    <a:pt x="222" y="162"/>
                  </a:lnTo>
                  <a:lnTo>
                    <a:pt x="225" y="157"/>
                  </a:lnTo>
                  <a:lnTo>
                    <a:pt x="227" y="153"/>
                  </a:lnTo>
                  <a:lnTo>
                    <a:pt x="230" y="149"/>
                  </a:lnTo>
                  <a:lnTo>
                    <a:pt x="232" y="145"/>
                  </a:lnTo>
                  <a:lnTo>
                    <a:pt x="234" y="141"/>
                  </a:lnTo>
                  <a:lnTo>
                    <a:pt x="237" y="137"/>
                  </a:lnTo>
                  <a:lnTo>
                    <a:pt x="239" y="133"/>
                  </a:lnTo>
                  <a:lnTo>
                    <a:pt x="242" y="128"/>
                  </a:lnTo>
                  <a:lnTo>
                    <a:pt x="244" y="124"/>
                  </a:lnTo>
                  <a:lnTo>
                    <a:pt x="247" y="120"/>
                  </a:lnTo>
                  <a:lnTo>
                    <a:pt x="249" y="116"/>
                  </a:lnTo>
                  <a:lnTo>
                    <a:pt x="251" y="112"/>
                  </a:lnTo>
                  <a:lnTo>
                    <a:pt x="254" y="108"/>
                  </a:lnTo>
                  <a:lnTo>
                    <a:pt x="256" y="103"/>
                  </a:lnTo>
                  <a:lnTo>
                    <a:pt x="261" y="95"/>
                  </a:lnTo>
                  <a:lnTo>
                    <a:pt x="261" y="91"/>
                  </a:lnTo>
                  <a:lnTo>
                    <a:pt x="264" y="87"/>
                  </a:lnTo>
                  <a:lnTo>
                    <a:pt x="266" y="83"/>
                  </a:lnTo>
                  <a:lnTo>
                    <a:pt x="269" y="79"/>
                  </a:lnTo>
                  <a:lnTo>
                    <a:pt x="271" y="74"/>
                  </a:lnTo>
                  <a:lnTo>
                    <a:pt x="273" y="70"/>
                  </a:lnTo>
                  <a:lnTo>
                    <a:pt x="276" y="66"/>
                  </a:lnTo>
                  <a:lnTo>
                    <a:pt x="278" y="62"/>
                  </a:lnTo>
                  <a:lnTo>
                    <a:pt x="281" y="58"/>
                  </a:lnTo>
                  <a:lnTo>
                    <a:pt x="283" y="54"/>
                  </a:lnTo>
                  <a:lnTo>
                    <a:pt x="288" y="45"/>
                  </a:lnTo>
                  <a:lnTo>
                    <a:pt x="288" y="41"/>
                  </a:lnTo>
                  <a:lnTo>
                    <a:pt x="291" y="37"/>
                  </a:lnTo>
                  <a:lnTo>
                    <a:pt x="293" y="33"/>
                  </a:lnTo>
                  <a:lnTo>
                    <a:pt x="295" y="29"/>
                  </a:lnTo>
                  <a:lnTo>
                    <a:pt x="298" y="25"/>
                  </a:lnTo>
                  <a:lnTo>
                    <a:pt x="300" y="20"/>
                  </a:lnTo>
                  <a:lnTo>
                    <a:pt x="305" y="12"/>
                  </a:lnTo>
                  <a:lnTo>
                    <a:pt x="305" y="8"/>
                  </a:lnTo>
                  <a:lnTo>
                    <a:pt x="308" y="4"/>
                  </a:lnTo>
                  <a:lnTo>
                    <a:pt x="310" y="0"/>
                  </a:lnTo>
                </a:path>
              </a:pathLst>
            </a:custGeom>
            <a:noFill/>
            <a:ln w="158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46"/>
            <p:cNvSpPr>
              <a:spLocks/>
            </p:cNvSpPr>
            <p:nvPr/>
          </p:nvSpPr>
          <p:spPr bwMode="auto">
            <a:xfrm>
              <a:off x="1411" y="2076"/>
              <a:ext cx="310" cy="694"/>
            </a:xfrm>
            <a:custGeom>
              <a:avLst/>
              <a:gdLst>
                <a:gd name="T0" fmla="*/ 5 w 310"/>
                <a:gd name="T1" fmla="*/ 685 h 694"/>
                <a:gd name="T2" fmla="*/ 12 w 310"/>
                <a:gd name="T3" fmla="*/ 669 h 694"/>
                <a:gd name="T4" fmla="*/ 22 w 310"/>
                <a:gd name="T5" fmla="*/ 652 h 694"/>
                <a:gd name="T6" fmla="*/ 27 w 310"/>
                <a:gd name="T7" fmla="*/ 640 h 694"/>
                <a:gd name="T8" fmla="*/ 34 w 310"/>
                <a:gd name="T9" fmla="*/ 623 h 694"/>
                <a:gd name="T10" fmla="*/ 44 w 310"/>
                <a:gd name="T11" fmla="*/ 606 h 694"/>
                <a:gd name="T12" fmla="*/ 49 w 310"/>
                <a:gd name="T13" fmla="*/ 594 h 694"/>
                <a:gd name="T14" fmla="*/ 56 w 310"/>
                <a:gd name="T15" fmla="*/ 577 h 694"/>
                <a:gd name="T16" fmla="*/ 64 w 310"/>
                <a:gd name="T17" fmla="*/ 561 h 694"/>
                <a:gd name="T18" fmla="*/ 71 w 310"/>
                <a:gd name="T19" fmla="*/ 544 h 694"/>
                <a:gd name="T20" fmla="*/ 78 w 310"/>
                <a:gd name="T21" fmla="*/ 528 h 694"/>
                <a:gd name="T22" fmla="*/ 88 w 310"/>
                <a:gd name="T23" fmla="*/ 511 h 694"/>
                <a:gd name="T24" fmla="*/ 95 w 310"/>
                <a:gd name="T25" fmla="*/ 494 h 694"/>
                <a:gd name="T26" fmla="*/ 103 w 310"/>
                <a:gd name="T27" fmla="*/ 478 h 694"/>
                <a:gd name="T28" fmla="*/ 110 w 310"/>
                <a:gd name="T29" fmla="*/ 461 h 694"/>
                <a:gd name="T30" fmla="*/ 117 w 310"/>
                <a:gd name="T31" fmla="*/ 445 h 694"/>
                <a:gd name="T32" fmla="*/ 125 w 310"/>
                <a:gd name="T33" fmla="*/ 428 h 694"/>
                <a:gd name="T34" fmla="*/ 132 w 310"/>
                <a:gd name="T35" fmla="*/ 411 h 694"/>
                <a:gd name="T36" fmla="*/ 139 w 310"/>
                <a:gd name="T37" fmla="*/ 395 h 694"/>
                <a:gd name="T38" fmla="*/ 147 w 310"/>
                <a:gd name="T39" fmla="*/ 378 h 694"/>
                <a:gd name="T40" fmla="*/ 151 w 310"/>
                <a:gd name="T41" fmla="*/ 362 h 694"/>
                <a:gd name="T42" fmla="*/ 159 w 310"/>
                <a:gd name="T43" fmla="*/ 345 h 694"/>
                <a:gd name="T44" fmla="*/ 166 w 310"/>
                <a:gd name="T45" fmla="*/ 328 h 694"/>
                <a:gd name="T46" fmla="*/ 173 w 310"/>
                <a:gd name="T47" fmla="*/ 312 h 694"/>
                <a:gd name="T48" fmla="*/ 181 w 310"/>
                <a:gd name="T49" fmla="*/ 295 h 694"/>
                <a:gd name="T50" fmla="*/ 188 w 310"/>
                <a:gd name="T51" fmla="*/ 279 h 694"/>
                <a:gd name="T52" fmla="*/ 195 w 310"/>
                <a:gd name="T53" fmla="*/ 262 h 694"/>
                <a:gd name="T54" fmla="*/ 205 w 310"/>
                <a:gd name="T55" fmla="*/ 241 h 694"/>
                <a:gd name="T56" fmla="*/ 212 w 310"/>
                <a:gd name="T57" fmla="*/ 225 h 694"/>
                <a:gd name="T58" fmla="*/ 220 w 310"/>
                <a:gd name="T59" fmla="*/ 208 h 694"/>
                <a:gd name="T60" fmla="*/ 227 w 310"/>
                <a:gd name="T61" fmla="*/ 191 h 694"/>
                <a:gd name="T62" fmla="*/ 232 w 310"/>
                <a:gd name="T63" fmla="*/ 175 h 694"/>
                <a:gd name="T64" fmla="*/ 239 w 310"/>
                <a:gd name="T65" fmla="*/ 158 h 694"/>
                <a:gd name="T66" fmla="*/ 247 w 310"/>
                <a:gd name="T67" fmla="*/ 142 h 694"/>
                <a:gd name="T68" fmla="*/ 254 w 310"/>
                <a:gd name="T69" fmla="*/ 125 h 694"/>
                <a:gd name="T70" fmla="*/ 261 w 310"/>
                <a:gd name="T71" fmla="*/ 108 h 694"/>
                <a:gd name="T72" fmla="*/ 269 w 310"/>
                <a:gd name="T73" fmla="*/ 92 h 694"/>
                <a:gd name="T74" fmla="*/ 276 w 310"/>
                <a:gd name="T75" fmla="*/ 75 h 694"/>
                <a:gd name="T76" fmla="*/ 283 w 310"/>
                <a:gd name="T77" fmla="*/ 59 h 694"/>
                <a:gd name="T78" fmla="*/ 291 w 310"/>
                <a:gd name="T79" fmla="*/ 42 h 694"/>
                <a:gd name="T80" fmla="*/ 300 w 310"/>
                <a:gd name="T81" fmla="*/ 25 h 694"/>
                <a:gd name="T82" fmla="*/ 308 w 310"/>
                <a:gd name="T83" fmla="*/ 9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0" h="694">
                  <a:moveTo>
                    <a:pt x="0" y="694"/>
                  </a:moveTo>
                  <a:lnTo>
                    <a:pt x="3" y="690"/>
                  </a:lnTo>
                  <a:lnTo>
                    <a:pt x="5" y="685"/>
                  </a:lnTo>
                  <a:lnTo>
                    <a:pt x="10" y="677"/>
                  </a:lnTo>
                  <a:lnTo>
                    <a:pt x="10" y="673"/>
                  </a:lnTo>
                  <a:lnTo>
                    <a:pt x="12" y="669"/>
                  </a:lnTo>
                  <a:lnTo>
                    <a:pt x="15" y="665"/>
                  </a:lnTo>
                  <a:lnTo>
                    <a:pt x="17" y="660"/>
                  </a:lnTo>
                  <a:lnTo>
                    <a:pt x="22" y="652"/>
                  </a:lnTo>
                  <a:lnTo>
                    <a:pt x="22" y="648"/>
                  </a:lnTo>
                  <a:lnTo>
                    <a:pt x="25" y="644"/>
                  </a:lnTo>
                  <a:lnTo>
                    <a:pt x="27" y="640"/>
                  </a:lnTo>
                  <a:lnTo>
                    <a:pt x="32" y="631"/>
                  </a:lnTo>
                  <a:lnTo>
                    <a:pt x="32" y="627"/>
                  </a:lnTo>
                  <a:lnTo>
                    <a:pt x="34" y="623"/>
                  </a:lnTo>
                  <a:lnTo>
                    <a:pt x="37" y="619"/>
                  </a:lnTo>
                  <a:lnTo>
                    <a:pt x="39" y="615"/>
                  </a:lnTo>
                  <a:lnTo>
                    <a:pt x="44" y="606"/>
                  </a:lnTo>
                  <a:lnTo>
                    <a:pt x="44" y="602"/>
                  </a:lnTo>
                  <a:lnTo>
                    <a:pt x="46" y="598"/>
                  </a:lnTo>
                  <a:lnTo>
                    <a:pt x="49" y="594"/>
                  </a:lnTo>
                  <a:lnTo>
                    <a:pt x="54" y="586"/>
                  </a:lnTo>
                  <a:lnTo>
                    <a:pt x="54" y="582"/>
                  </a:lnTo>
                  <a:lnTo>
                    <a:pt x="56" y="577"/>
                  </a:lnTo>
                  <a:lnTo>
                    <a:pt x="61" y="569"/>
                  </a:lnTo>
                  <a:lnTo>
                    <a:pt x="61" y="565"/>
                  </a:lnTo>
                  <a:lnTo>
                    <a:pt x="64" y="561"/>
                  </a:lnTo>
                  <a:lnTo>
                    <a:pt x="66" y="557"/>
                  </a:lnTo>
                  <a:lnTo>
                    <a:pt x="71" y="548"/>
                  </a:lnTo>
                  <a:lnTo>
                    <a:pt x="71" y="544"/>
                  </a:lnTo>
                  <a:lnTo>
                    <a:pt x="73" y="540"/>
                  </a:lnTo>
                  <a:lnTo>
                    <a:pt x="78" y="532"/>
                  </a:lnTo>
                  <a:lnTo>
                    <a:pt x="78" y="528"/>
                  </a:lnTo>
                  <a:lnTo>
                    <a:pt x="81" y="523"/>
                  </a:lnTo>
                  <a:lnTo>
                    <a:pt x="83" y="519"/>
                  </a:lnTo>
                  <a:lnTo>
                    <a:pt x="88" y="511"/>
                  </a:lnTo>
                  <a:lnTo>
                    <a:pt x="88" y="507"/>
                  </a:lnTo>
                  <a:lnTo>
                    <a:pt x="90" y="503"/>
                  </a:lnTo>
                  <a:lnTo>
                    <a:pt x="95" y="494"/>
                  </a:lnTo>
                  <a:lnTo>
                    <a:pt x="95" y="490"/>
                  </a:lnTo>
                  <a:lnTo>
                    <a:pt x="98" y="486"/>
                  </a:lnTo>
                  <a:lnTo>
                    <a:pt x="103" y="478"/>
                  </a:lnTo>
                  <a:lnTo>
                    <a:pt x="103" y="474"/>
                  </a:lnTo>
                  <a:lnTo>
                    <a:pt x="105" y="470"/>
                  </a:lnTo>
                  <a:lnTo>
                    <a:pt x="110" y="461"/>
                  </a:lnTo>
                  <a:lnTo>
                    <a:pt x="110" y="457"/>
                  </a:lnTo>
                  <a:lnTo>
                    <a:pt x="112" y="453"/>
                  </a:lnTo>
                  <a:lnTo>
                    <a:pt x="117" y="445"/>
                  </a:lnTo>
                  <a:lnTo>
                    <a:pt x="117" y="440"/>
                  </a:lnTo>
                  <a:lnTo>
                    <a:pt x="120" y="436"/>
                  </a:lnTo>
                  <a:lnTo>
                    <a:pt x="125" y="428"/>
                  </a:lnTo>
                  <a:lnTo>
                    <a:pt x="125" y="424"/>
                  </a:lnTo>
                  <a:lnTo>
                    <a:pt x="127" y="420"/>
                  </a:lnTo>
                  <a:lnTo>
                    <a:pt x="132" y="411"/>
                  </a:lnTo>
                  <a:lnTo>
                    <a:pt x="132" y="407"/>
                  </a:lnTo>
                  <a:lnTo>
                    <a:pt x="134" y="403"/>
                  </a:lnTo>
                  <a:lnTo>
                    <a:pt x="139" y="395"/>
                  </a:lnTo>
                  <a:lnTo>
                    <a:pt x="139" y="391"/>
                  </a:lnTo>
                  <a:lnTo>
                    <a:pt x="142" y="386"/>
                  </a:lnTo>
                  <a:lnTo>
                    <a:pt x="147" y="378"/>
                  </a:lnTo>
                  <a:lnTo>
                    <a:pt x="147" y="374"/>
                  </a:lnTo>
                  <a:lnTo>
                    <a:pt x="151" y="366"/>
                  </a:lnTo>
                  <a:lnTo>
                    <a:pt x="151" y="362"/>
                  </a:lnTo>
                  <a:lnTo>
                    <a:pt x="154" y="357"/>
                  </a:lnTo>
                  <a:lnTo>
                    <a:pt x="159" y="349"/>
                  </a:lnTo>
                  <a:lnTo>
                    <a:pt x="159" y="345"/>
                  </a:lnTo>
                  <a:lnTo>
                    <a:pt x="161" y="341"/>
                  </a:lnTo>
                  <a:lnTo>
                    <a:pt x="166" y="333"/>
                  </a:lnTo>
                  <a:lnTo>
                    <a:pt x="166" y="328"/>
                  </a:lnTo>
                  <a:lnTo>
                    <a:pt x="169" y="324"/>
                  </a:lnTo>
                  <a:lnTo>
                    <a:pt x="173" y="316"/>
                  </a:lnTo>
                  <a:lnTo>
                    <a:pt x="173" y="312"/>
                  </a:lnTo>
                  <a:lnTo>
                    <a:pt x="178" y="303"/>
                  </a:lnTo>
                  <a:lnTo>
                    <a:pt x="178" y="299"/>
                  </a:lnTo>
                  <a:lnTo>
                    <a:pt x="181" y="295"/>
                  </a:lnTo>
                  <a:lnTo>
                    <a:pt x="186" y="287"/>
                  </a:lnTo>
                  <a:lnTo>
                    <a:pt x="186" y="283"/>
                  </a:lnTo>
                  <a:lnTo>
                    <a:pt x="188" y="279"/>
                  </a:lnTo>
                  <a:lnTo>
                    <a:pt x="193" y="270"/>
                  </a:lnTo>
                  <a:lnTo>
                    <a:pt x="193" y="266"/>
                  </a:lnTo>
                  <a:lnTo>
                    <a:pt x="195" y="262"/>
                  </a:lnTo>
                  <a:lnTo>
                    <a:pt x="200" y="254"/>
                  </a:lnTo>
                  <a:lnTo>
                    <a:pt x="200" y="249"/>
                  </a:lnTo>
                  <a:lnTo>
                    <a:pt x="205" y="241"/>
                  </a:lnTo>
                  <a:lnTo>
                    <a:pt x="205" y="237"/>
                  </a:lnTo>
                  <a:lnTo>
                    <a:pt x="208" y="233"/>
                  </a:lnTo>
                  <a:lnTo>
                    <a:pt x="212" y="225"/>
                  </a:lnTo>
                  <a:lnTo>
                    <a:pt x="212" y="220"/>
                  </a:lnTo>
                  <a:lnTo>
                    <a:pt x="215" y="216"/>
                  </a:lnTo>
                  <a:lnTo>
                    <a:pt x="220" y="208"/>
                  </a:lnTo>
                  <a:lnTo>
                    <a:pt x="220" y="204"/>
                  </a:lnTo>
                  <a:lnTo>
                    <a:pt x="222" y="200"/>
                  </a:lnTo>
                  <a:lnTo>
                    <a:pt x="227" y="191"/>
                  </a:lnTo>
                  <a:lnTo>
                    <a:pt x="227" y="187"/>
                  </a:lnTo>
                  <a:lnTo>
                    <a:pt x="232" y="179"/>
                  </a:lnTo>
                  <a:lnTo>
                    <a:pt x="232" y="175"/>
                  </a:lnTo>
                  <a:lnTo>
                    <a:pt x="234" y="171"/>
                  </a:lnTo>
                  <a:lnTo>
                    <a:pt x="239" y="162"/>
                  </a:lnTo>
                  <a:lnTo>
                    <a:pt x="239" y="158"/>
                  </a:lnTo>
                  <a:lnTo>
                    <a:pt x="242" y="154"/>
                  </a:lnTo>
                  <a:lnTo>
                    <a:pt x="247" y="146"/>
                  </a:lnTo>
                  <a:lnTo>
                    <a:pt x="247" y="142"/>
                  </a:lnTo>
                  <a:lnTo>
                    <a:pt x="249" y="137"/>
                  </a:lnTo>
                  <a:lnTo>
                    <a:pt x="254" y="129"/>
                  </a:lnTo>
                  <a:lnTo>
                    <a:pt x="254" y="125"/>
                  </a:lnTo>
                  <a:lnTo>
                    <a:pt x="256" y="121"/>
                  </a:lnTo>
                  <a:lnTo>
                    <a:pt x="261" y="113"/>
                  </a:lnTo>
                  <a:lnTo>
                    <a:pt x="261" y="108"/>
                  </a:lnTo>
                  <a:lnTo>
                    <a:pt x="264" y="104"/>
                  </a:lnTo>
                  <a:lnTo>
                    <a:pt x="269" y="96"/>
                  </a:lnTo>
                  <a:lnTo>
                    <a:pt x="269" y="92"/>
                  </a:lnTo>
                  <a:lnTo>
                    <a:pt x="271" y="88"/>
                  </a:lnTo>
                  <a:lnTo>
                    <a:pt x="276" y="79"/>
                  </a:lnTo>
                  <a:lnTo>
                    <a:pt x="276" y="75"/>
                  </a:lnTo>
                  <a:lnTo>
                    <a:pt x="278" y="71"/>
                  </a:lnTo>
                  <a:lnTo>
                    <a:pt x="283" y="63"/>
                  </a:lnTo>
                  <a:lnTo>
                    <a:pt x="283" y="59"/>
                  </a:lnTo>
                  <a:lnTo>
                    <a:pt x="286" y="54"/>
                  </a:lnTo>
                  <a:lnTo>
                    <a:pt x="291" y="46"/>
                  </a:lnTo>
                  <a:lnTo>
                    <a:pt x="291" y="42"/>
                  </a:lnTo>
                  <a:lnTo>
                    <a:pt x="293" y="38"/>
                  </a:lnTo>
                  <a:lnTo>
                    <a:pt x="295" y="34"/>
                  </a:lnTo>
                  <a:lnTo>
                    <a:pt x="300" y="25"/>
                  </a:lnTo>
                  <a:lnTo>
                    <a:pt x="300" y="21"/>
                  </a:lnTo>
                  <a:lnTo>
                    <a:pt x="303" y="17"/>
                  </a:lnTo>
                  <a:lnTo>
                    <a:pt x="308" y="9"/>
                  </a:lnTo>
                  <a:lnTo>
                    <a:pt x="308" y="5"/>
                  </a:lnTo>
                  <a:lnTo>
                    <a:pt x="310" y="0"/>
                  </a:lnTo>
                </a:path>
              </a:pathLst>
            </a:custGeom>
            <a:noFill/>
            <a:ln w="158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47"/>
            <p:cNvSpPr>
              <a:spLocks/>
            </p:cNvSpPr>
            <p:nvPr/>
          </p:nvSpPr>
          <p:spPr bwMode="auto">
            <a:xfrm>
              <a:off x="1721" y="1595"/>
              <a:ext cx="310" cy="481"/>
            </a:xfrm>
            <a:custGeom>
              <a:avLst/>
              <a:gdLst>
                <a:gd name="T0" fmla="*/ 7 w 310"/>
                <a:gd name="T1" fmla="*/ 469 h 481"/>
                <a:gd name="T2" fmla="*/ 12 w 310"/>
                <a:gd name="T3" fmla="*/ 457 h 481"/>
                <a:gd name="T4" fmla="*/ 20 w 310"/>
                <a:gd name="T5" fmla="*/ 440 h 481"/>
                <a:gd name="T6" fmla="*/ 27 w 310"/>
                <a:gd name="T7" fmla="*/ 423 h 481"/>
                <a:gd name="T8" fmla="*/ 37 w 310"/>
                <a:gd name="T9" fmla="*/ 407 h 481"/>
                <a:gd name="T10" fmla="*/ 42 w 310"/>
                <a:gd name="T11" fmla="*/ 394 h 481"/>
                <a:gd name="T12" fmla="*/ 49 w 310"/>
                <a:gd name="T13" fmla="*/ 378 h 481"/>
                <a:gd name="T14" fmla="*/ 56 w 310"/>
                <a:gd name="T15" fmla="*/ 365 h 481"/>
                <a:gd name="T16" fmla="*/ 64 w 310"/>
                <a:gd name="T17" fmla="*/ 349 h 481"/>
                <a:gd name="T18" fmla="*/ 71 w 310"/>
                <a:gd name="T19" fmla="*/ 336 h 481"/>
                <a:gd name="T20" fmla="*/ 81 w 310"/>
                <a:gd name="T21" fmla="*/ 320 h 481"/>
                <a:gd name="T22" fmla="*/ 86 w 310"/>
                <a:gd name="T23" fmla="*/ 307 h 481"/>
                <a:gd name="T24" fmla="*/ 93 w 310"/>
                <a:gd name="T25" fmla="*/ 295 h 481"/>
                <a:gd name="T26" fmla="*/ 100 w 310"/>
                <a:gd name="T27" fmla="*/ 282 h 481"/>
                <a:gd name="T28" fmla="*/ 110 w 310"/>
                <a:gd name="T29" fmla="*/ 266 h 481"/>
                <a:gd name="T30" fmla="*/ 115 w 310"/>
                <a:gd name="T31" fmla="*/ 253 h 481"/>
                <a:gd name="T32" fmla="*/ 122 w 310"/>
                <a:gd name="T33" fmla="*/ 241 h 481"/>
                <a:gd name="T34" fmla="*/ 130 w 310"/>
                <a:gd name="T35" fmla="*/ 228 h 481"/>
                <a:gd name="T36" fmla="*/ 137 w 310"/>
                <a:gd name="T37" fmla="*/ 216 h 481"/>
                <a:gd name="T38" fmla="*/ 144 w 310"/>
                <a:gd name="T39" fmla="*/ 203 h 481"/>
                <a:gd name="T40" fmla="*/ 152 w 310"/>
                <a:gd name="T41" fmla="*/ 195 h 481"/>
                <a:gd name="T42" fmla="*/ 159 w 310"/>
                <a:gd name="T43" fmla="*/ 183 h 481"/>
                <a:gd name="T44" fmla="*/ 166 w 310"/>
                <a:gd name="T45" fmla="*/ 170 h 481"/>
                <a:gd name="T46" fmla="*/ 173 w 310"/>
                <a:gd name="T47" fmla="*/ 158 h 481"/>
                <a:gd name="T48" fmla="*/ 181 w 310"/>
                <a:gd name="T49" fmla="*/ 149 h 481"/>
                <a:gd name="T50" fmla="*/ 188 w 310"/>
                <a:gd name="T51" fmla="*/ 137 h 481"/>
                <a:gd name="T52" fmla="*/ 195 w 310"/>
                <a:gd name="T53" fmla="*/ 129 h 481"/>
                <a:gd name="T54" fmla="*/ 203 w 310"/>
                <a:gd name="T55" fmla="*/ 116 h 481"/>
                <a:gd name="T56" fmla="*/ 210 w 310"/>
                <a:gd name="T57" fmla="*/ 108 h 481"/>
                <a:gd name="T58" fmla="*/ 217 w 310"/>
                <a:gd name="T59" fmla="*/ 100 h 481"/>
                <a:gd name="T60" fmla="*/ 225 w 310"/>
                <a:gd name="T61" fmla="*/ 87 h 481"/>
                <a:gd name="T62" fmla="*/ 232 w 310"/>
                <a:gd name="T63" fmla="*/ 79 h 481"/>
                <a:gd name="T64" fmla="*/ 239 w 310"/>
                <a:gd name="T65" fmla="*/ 70 h 481"/>
                <a:gd name="T66" fmla="*/ 247 w 310"/>
                <a:gd name="T67" fmla="*/ 62 h 481"/>
                <a:gd name="T68" fmla="*/ 254 w 310"/>
                <a:gd name="T69" fmla="*/ 54 h 481"/>
                <a:gd name="T70" fmla="*/ 261 w 310"/>
                <a:gd name="T71" fmla="*/ 46 h 481"/>
                <a:gd name="T72" fmla="*/ 269 w 310"/>
                <a:gd name="T73" fmla="*/ 37 h 481"/>
                <a:gd name="T74" fmla="*/ 276 w 310"/>
                <a:gd name="T75" fmla="*/ 33 h 481"/>
                <a:gd name="T76" fmla="*/ 283 w 310"/>
                <a:gd name="T77" fmla="*/ 25 h 481"/>
                <a:gd name="T78" fmla="*/ 291 w 310"/>
                <a:gd name="T79" fmla="*/ 16 h 481"/>
                <a:gd name="T80" fmla="*/ 298 w 310"/>
                <a:gd name="T81" fmla="*/ 8 h 481"/>
                <a:gd name="T82" fmla="*/ 305 w 310"/>
                <a:gd name="T83" fmla="*/ 4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0" h="481">
                  <a:moveTo>
                    <a:pt x="0" y="481"/>
                  </a:moveTo>
                  <a:lnTo>
                    <a:pt x="3" y="477"/>
                  </a:lnTo>
                  <a:lnTo>
                    <a:pt x="7" y="469"/>
                  </a:lnTo>
                  <a:lnTo>
                    <a:pt x="7" y="465"/>
                  </a:lnTo>
                  <a:lnTo>
                    <a:pt x="10" y="461"/>
                  </a:lnTo>
                  <a:lnTo>
                    <a:pt x="12" y="457"/>
                  </a:lnTo>
                  <a:lnTo>
                    <a:pt x="17" y="448"/>
                  </a:lnTo>
                  <a:lnTo>
                    <a:pt x="17" y="444"/>
                  </a:lnTo>
                  <a:lnTo>
                    <a:pt x="20" y="440"/>
                  </a:lnTo>
                  <a:lnTo>
                    <a:pt x="22" y="436"/>
                  </a:lnTo>
                  <a:lnTo>
                    <a:pt x="27" y="427"/>
                  </a:lnTo>
                  <a:lnTo>
                    <a:pt x="27" y="423"/>
                  </a:lnTo>
                  <a:lnTo>
                    <a:pt x="29" y="419"/>
                  </a:lnTo>
                  <a:lnTo>
                    <a:pt x="32" y="415"/>
                  </a:lnTo>
                  <a:lnTo>
                    <a:pt x="37" y="407"/>
                  </a:lnTo>
                  <a:lnTo>
                    <a:pt x="37" y="403"/>
                  </a:lnTo>
                  <a:lnTo>
                    <a:pt x="39" y="398"/>
                  </a:lnTo>
                  <a:lnTo>
                    <a:pt x="42" y="394"/>
                  </a:lnTo>
                  <a:lnTo>
                    <a:pt x="44" y="390"/>
                  </a:lnTo>
                  <a:lnTo>
                    <a:pt x="49" y="382"/>
                  </a:lnTo>
                  <a:lnTo>
                    <a:pt x="49" y="378"/>
                  </a:lnTo>
                  <a:lnTo>
                    <a:pt x="51" y="373"/>
                  </a:lnTo>
                  <a:lnTo>
                    <a:pt x="54" y="369"/>
                  </a:lnTo>
                  <a:lnTo>
                    <a:pt x="56" y="365"/>
                  </a:lnTo>
                  <a:lnTo>
                    <a:pt x="59" y="361"/>
                  </a:lnTo>
                  <a:lnTo>
                    <a:pt x="64" y="353"/>
                  </a:lnTo>
                  <a:lnTo>
                    <a:pt x="64" y="349"/>
                  </a:lnTo>
                  <a:lnTo>
                    <a:pt x="66" y="344"/>
                  </a:lnTo>
                  <a:lnTo>
                    <a:pt x="69" y="340"/>
                  </a:lnTo>
                  <a:lnTo>
                    <a:pt x="71" y="336"/>
                  </a:lnTo>
                  <a:lnTo>
                    <a:pt x="73" y="332"/>
                  </a:lnTo>
                  <a:lnTo>
                    <a:pt x="76" y="328"/>
                  </a:lnTo>
                  <a:lnTo>
                    <a:pt x="81" y="320"/>
                  </a:lnTo>
                  <a:lnTo>
                    <a:pt x="81" y="315"/>
                  </a:lnTo>
                  <a:lnTo>
                    <a:pt x="83" y="311"/>
                  </a:lnTo>
                  <a:lnTo>
                    <a:pt x="86" y="307"/>
                  </a:lnTo>
                  <a:lnTo>
                    <a:pt x="88" y="303"/>
                  </a:lnTo>
                  <a:lnTo>
                    <a:pt x="90" y="299"/>
                  </a:lnTo>
                  <a:lnTo>
                    <a:pt x="93" y="295"/>
                  </a:lnTo>
                  <a:lnTo>
                    <a:pt x="95" y="290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3" y="278"/>
                  </a:lnTo>
                  <a:lnTo>
                    <a:pt x="105" y="274"/>
                  </a:lnTo>
                  <a:lnTo>
                    <a:pt x="110" y="266"/>
                  </a:lnTo>
                  <a:lnTo>
                    <a:pt x="110" y="261"/>
                  </a:lnTo>
                  <a:lnTo>
                    <a:pt x="112" y="257"/>
                  </a:lnTo>
                  <a:lnTo>
                    <a:pt x="115" y="253"/>
                  </a:lnTo>
                  <a:lnTo>
                    <a:pt x="117" y="249"/>
                  </a:lnTo>
                  <a:lnTo>
                    <a:pt x="120" y="245"/>
                  </a:lnTo>
                  <a:lnTo>
                    <a:pt x="122" y="241"/>
                  </a:lnTo>
                  <a:lnTo>
                    <a:pt x="125" y="237"/>
                  </a:lnTo>
                  <a:lnTo>
                    <a:pt x="127" y="232"/>
                  </a:lnTo>
                  <a:lnTo>
                    <a:pt x="130" y="228"/>
                  </a:lnTo>
                  <a:lnTo>
                    <a:pt x="132" y="224"/>
                  </a:lnTo>
                  <a:lnTo>
                    <a:pt x="134" y="220"/>
                  </a:lnTo>
                  <a:lnTo>
                    <a:pt x="137" y="216"/>
                  </a:lnTo>
                  <a:lnTo>
                    <a:pt x="139" y="212"/>
                  </a:lnTo>
                  <a:lnTo>
                    <a:pt x="142" y="207"/>
                  </a:lnTo>
                  <a:lnTo>
                    <a:pt x="144" y="203"/>
                  </a:lnTo>
                  <a:lnTo>
                    <a:pt x="147" y="199"/>
                  </a:lnTo>
                  <a:lnTo>
                    <a:pt x="149" y="199"/>
                  </a:lnTo>
                  <a:lnTo>
                    <a:pt x="152" y="195"/>
                  </a:lnTo>
                  <a:lnTo>
                    <a:pt x="154" y="191"/>
                  </a:lnTo>
                  <a:lnTo>
                    <a:pt x="156" y="187"/>
                  </a:lnTo>
                  <a:lnTo>
                    <a:pt x="159" y="183"/>
                  </a:lnTo>
                  <a:lnTo>
                    <a:pt x="161" y="178"/>
                  </a:lnTo>
                  <a:lnTo>
                    <a:pt x="164" y="174"/>
                  </a:lnTo>
                  <a:lnTo>
                    <a:pt x="166" y="170"/>
                  </a:lnTo>
                  <a:lnTo>
                    <a:pt x="169" y="166"/>
                  </a:lnTo>
                  <a:lnTo>
                    <a:pt x="171" y="162"/>
                  </a:lnTo>
                  <a:lnTo>
                    <a:pt x="173" y="158"/>
                  </a:lnTo>
                  <a:lnTo>
                    <a:pt x="176" y="158"/>
                  </a:lnTo>
                  <a:lnTo>
                    <a:pt x="178" y="153"/>
                  </a:lnTo>
                  <a:lnTo>
                    <a:pt x="181" y="149"/>
                  </a:lnTo>
                  <a:lnTo>
                    <a:pt x="183" y="145"/>
                  </a:lnTo>
                  <a:lnTo>
                    <a:pt x="186" y="141"/>
                  </a:lnTo>
                  <a:lnTo>
                    <a:pt x="188" y="137"/>
                  </a:lnTo>
                  <a:lnTo>
                    <a:pt x="191" y="133"/>
                  </a:lnTo>
                  <a:lnTo>
                    <a:pt x="193" y="133"/>
                  </a:lnTo>
                  <a:lnTo>
                    <a:pt x="195" y="129"/>
                  </a:lnTo>
                  <a:lnTo>
                    <a:pt x="198" y="124"/>
                  </a:lnTo>
                  <a:lnTo>
                    <a:pt x="200" y="120"/>
                  </a:lnTo>
                  <a:lnTo>
                    <a:pt x="203" y="116"/>
                  </a:lnTo>
                  <a:lnTo>
                    <a:pt x="205" y="116"/>
                  </a:lnTo>
                  <a:lnTo>
                    <a:pt x="208" y="112"/>
                  </a:lnTo>
                  <a:lnTo>
                    <a:pt x="210" y="108"/>
                  </a:lnTo>
                  <a:lnTo>
                    <a:pt x="213" y="104"/>
                  </a:lnTo>
                  <a:lnTo>
                    <a:pt x="215" y="100"/>
                  </a:lnTo>
                  <a:lnTo>
                    <a:pt x="217" y="100"/>
                  </a:lnTo>
                  <a:lnTo>
                    <a:pt x="220" y="95"/>
                  </a:lnTo>
                  <a:lnTo>
                    <a:pt x="222" y="91"/>
                  </a:lnTo>
                  <a:lnTo>
                    <a:pt x="225" y="87"/>
                  </a:lnTo>
                  <a:lnTo>
                    <a:pt x="227" y="87"/>
                  </a:lnTo>
                  <a:lnTo>
                    <a:pt x="230" y="83"/>
                  </a:lnTo>
                  <a:lnTo>
                    <a:pt x="232" y="79"/>
                  </a:lnTo>
                  <a:lnTo>
                    <a:pt x="235" y="79"/>
                  </a:lnTo>
                  <a:lnTo>
                    <a:pt x="237" y="75"/>
                  </a:lnTo>
                  <a:lnTo>
                    <a:pt x="239" y="70"/>
                  </a:lnTo>
                  <a:lnTo>
                    <a:pt x="242" y="66"/>
                  </a:lnTo>
                  <a:lnTo>
                    <a:pt x="244" y="66"/>
                  </a:lnTo>
                  <a:lnTo>
                    <a:pt x="247" y="62"/>
                  </a:lnTo>
                  <a:lnTo>
                    <a:pt x="249" y="58"/>
                  </a:lnTo>
                  <a:lnTo>
                    <a:pt x="252" y="58"/>
                  </a:lnTo>
                  <a:lnTo>
                    <a:pt x="254" y="54"/>
                  </a:lnTo>
                  <a:lnTo>
                    <a:pt x="256" y="54"/>
                  </a:lnTo>
                  <a:lnTo>
                    <a:pt x="259" y="50"/>
                  </a:lnTo>
                  <a:lnTo>
                    <a:pt x="261" y="46"/>
                  </a:lnTo>
                  <a:lnTo>
                    <a:pt x="264" y="46"/>
                  </a:lnTo>
                  <a:lnTo>
                    <a:pt x="266" y="41"/>
                  </a:lnTo>
                  <a:lnTo>
                    <a:pt x="269" y="37"/>
                  </a:lnTo>
                  <a:lnTo>
                    <a:pt x="271" y="37"/>
                  </a:lnTo>
                  <a:lnTo>
                    <a:pt x="274" y="33"/>
                  </a:lnTo>
                  <a:lnTo>
                    <a:pt x="276" y="33"/>
                  </a:lnTo>
                  <a:lnTo>
                    <a:pt x="278" y="29"/>
                  </a:lnTo>
                  <a:lnTo>
                    <a:pt x="281" y="25"/>
                  </a:lnTo>
                  <a:lnTo>
                    <a:pt x="283" y="25"/>
                  </a:lnTo>
                  <a:lnTo>
                    <a:pt x="286" y="21"/>
                  </a:lnTo>
                  <a:lnTo>
                    <a:pt x="288" y="21"/>
                  </a:lnTo>
                  <a:lnTo>
                    <a:pt x="291" y="16"/>
                  </a:lnTo>
                  <a:lnTo>
                    <a:pt x="293" y="16"/>
                  </a:lnTo>
                  <a:lnTo>
                    <a:pt x="296" y="12"/>
                  </a:lnTo>
                  <a:lnTo>
                    <a:pt x="298" y="8"/>
                  </a:lnTo>
                  <a:lnTo>
                    <a:pt x="300" y="8"/>
                  </a:lnTo>
                  <a:lnTo>
                    <a:pt x="303" y="4"/>
                  </a:lnTo>
                  <a:lnTo>
                    <a:pt x="305" y="4"/>
                  </a:lnTo>
                  <a:lnTo>
                    <a:pt x="308" y="0"/>
                  </a:lnTo>
                  <a:lnTo>
                    <a:pt x="310" y="0"/>
                  </a:lnTo>
                </a:path>
              </a:pathLst>
            </a:custGeom>
            <a:noFill/>
            <a:ln w="158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248"/>
            <p:cNvSpPr>
              <a:spLocks/>
            </p:cNvSpPr>
            <p:nvPr/>
          </p:nvSpPr>
          <p:spPr bwMode="auto">
            <a:xfrm>
              <a:off x="2031" y="1479"/>
              <a:ext cx="293" cy="116"/>
            </a:xfrm>
            <a:custGeom>
              <a:avLst/>
              <a:gdLst>
                <a:gd name="T0" fmla="*/ 3 w 293"/>
                <a:gd name="T1" fmla="*/ 112 h 116"/>
                <a:gd name="T2" fmla="*/ 8 w 293"/>
                <a:gd name="T3" fmla="*/ 108 h 116"/>
                <a:gd name="T4" fmla="*/ 12 w 293"/>
                <a:gd name="T5" fmla="*/ 103 h 116"/>
                <a:gd name="T6" fmla="*/ 17 w 293"/>
                <a:gd name="T7" fmla="*/ 99 h 116"/>
                <a:gd name="T8" fmla="*/ 22 w 293"/>
                <a:gd name="T9" fmla="*/ 99 h 116"/>
                <a:gd name="T10" fmla="*/ 27 w 293"/>
                <a:gd name="T11" fmla="*/ 95 h 116"/>
                <a:gd name="T12" fmla="*/ 32 w 293"/>
                <a:gd name="T13" fmla="*/ 91 h 116"/>
                <a:gd name="T14" fmla="*/ 37 w 293"/>
                <a:gd name="T15" fmla="*/ 87 h 116"/>
                <a:gd name="T16" fmla="*/ 42 w 293"/>
                <a:gd name="T17" fmla="*/ 83 h 116"/>
                <a:gd name="T18" fmla="*/ 47 w 293"/>
                <a:gd name="T19" fmla="*/ 79 h 116"/>
                <a:gd name="T20" fmla="*/ 51 w 293"/>
                <a:gd name="T21" fmla="*/ 79 h 116"/>
                <a:gd name="T22" fmla="*/ 56 w 293"/>
                <a:gd name="T23" fmla="*/ 74 h 116"/>
                <a:gd name="T24" fmla="*/ 61 w 293"/>
                <a:gd name="T25" fmla="*/ 70 h 116"/>
                <a:gd name="T26" fmla="*/ 66 w 293"/>
                <a:gd name="T27" fmla="*/ 66 h 116"/>
                <a:gd name="T28" fmla="*/ 71 w 293"/>
                <a:gd name="T29" fmla="*/ 66 h 116"/>
                <a:gd name="T30" fmla="*/ 76 w 293"/>
                <a:gd name="T31" fmla="*/ 62 h 116"/>
                <a:gd name="T32" fmla="*/ 81 w 293"/>
                <a:gd name="T33" fmla="*/ 58 h 116"/>
                <a:gd name="T34" fmla="*/ 86 w 293"/>
                <a:gd name="T35" fmla="*/ 58 h 116"/>
                <a:gd name="T36" fmla="*/ 91 w 293"/>
                <a:gd name="T37" fmla="*/ 54 h 116"/>
                <a:gd name="T38" fmla="*/ 95 w 293"/>
                <a:gd name="T39" fmla="*/ 49 h 116"/>
                <a:gd name="T40" fmla="*/ 100 w 293"/>
                <a:gd name="T41" fmla="*/ 49 h 116"/>
                <a:gd name="T42" fmla="*/ 105 w 293"/>
                <a:gd name="T43" fmla="*/ 45 h 116"/>
                <a:gd name="T44" fmla="*/ 110 w 293"/>
                <a:gd name="T45" fmla="*/ 45 h 116"/>
                <a:gd name="T46" fmla="*/ 115 w 293"/>
                <a:gd name="T47" fmla="*/ 41 h 116"/>
                <a:gd name="T48" fmla="*/ 120 w 293"/>
                <a:gd name="T49" fmla="*/ 41 h 116"/>
                <a:gd name="T50" fmla="*/ 125 w 293"/>
                <a:gd name="T51" fmla="*/ 37 h 116"/>
                <a:gd name="T52" fmla="*/ 130 w 293"/>
                <a:gd name="T53" fmla="*/ 37 h 116"/>
                <a:gd name="T54" fmla="*/ 134 w 293"/>
                <a:gd name="T55" fmla="*/ 33 h 116"/>
                <a:gd name="T56" fmla="*/ 139 w 293"/>
                <a:gd name="T57" fmla="*/ 33 h 116"/>
                <a:gd name="T58" fmla="*/ 144 w 293"/>
                <a:gd name="T59" fmla="*/ 29 h 116"/>
                <a:gd name="T60" fmla="*/ 149 w 293"/>
                <a:gd name="T61" fmla="*/ 29 h 116"/>
                <a:gd name="T62" fmla="*/ 154 w 293"/>
                <a:gd name="T63" fmla="*/ 29 h 116"/>
                <a:gd name="T64" fmla="*/ 159 w 293"/>
                <a:gd name="T65" fmla="*/ 25 h 116"/>
                <a:gd name="T66" fmla="*/ 164 w 293"/>
                <a:gd name="T67" fmla="*/ 25 h 116"/>
                <a:gd name="T68" fmla="*/ 169 w 293"/>
                <a:gd name="T69" fmla="*/ 20 h 116"/>
                <a:gd name="T70" fmla="*/ 174 w 293"/>
                <a:gd name="T71" fmla="*/ 20 h 116"/>
                <a:gd name="T72" fmla="*/ 183 w 293"/>
                <a:gd name="T73" fmla="*/ 16 h 116"/>
                <a:gd name="T74" fmla="*/ 191 w 293"/>
                <a:gd name="T75" fmla="*/ 16 h 116"/>
                <a:gd name="T76" fmla="*/ 196 w 293"/>
                <a:gd name="T77" fmla="*/ 16 h 116"/>
                <a:gd name="T78" fmla="*/ 220 w 293"/>
                <a:gd name="T79" fmla="*/ 8 h 116"/>
                <a:gd name="T80" fmla="*/ 232 w 293"/>
                <a:gd name="T81" fmla="*/ 8 h 116"/>
                <a:gd name="T82" fmla="*/ 237 w 293"/>
                <a:gd name="T83" fmla="*/ 8 h 116"/>
                <a:gd name="T84" fmla="*/ 252 w 293"/>
                <a:gd name="T85" fmla="*/ 4 h 116"/>
                <a:gd name="T86" fmla="*/ 266 w 293"/>
                <a:gd name="T87" fmla="*/ 0 h 116"/>
                <a:gd name="T88" fmla="*/ 286 w 293"/>
                <a:gd name="T8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116">
                  <a:moveTo>
                    <a:pt x="0" y="116"/>
                  </a:moveTo>
                  <a:lnTo>
                    <a:pt x="3" y="112"/>
                  </a:lnTo>
                  <a:lnTo>
                    <a:pt x="5" y="112"/>
                  </a:lnTo>
                  <a:lnTo>
                    <a:pt x="8" y="108"/>
                  </a:lnTo>
                  <a:lnTo>
                    <a:pt x="10" y="108"/>
                  </a:lnTo>
                  <a:lnTo>
                    <a:pt x="12" y="103"/>
                  </a:lnTo>
                  <a:lnTo>
                    <a:pt x="15" y="103"/>
                  </a:lnTo>
                  <a:lnTo>
                    <a:pt x="17" y="99"/>
                  </a:lnTo>
                  <a:lnTo>
                    <a:pt x="20" y="99"/>
                  </a:lnTo>
                  <a:lnTo>
                    <a:pt x="22" y="99"/>
                  </a:lnTo>
                  <a:lnTo>
                    <a:pt x="25" y="95"/>
                  </a:lnTo>
                  <a:lnTo>
                    <a:pt x="27" y="95"/>
                  </a:lnTo>
                  <a:lnTo>
                    <a:pt x="29" y="91"/>
                  </a:lnTo>
                  <a:lnTo>
                    <a:pt x="32" y="91"/>
                  </a:lnTo>
                  <a:lnTo>
                    <a:pt x="34" y="87"/>
                  </a:lnTo>
                  <a:lnTo>
                    <a:pt x="37" y="87"/>
                  </a:lnTo>
                  <a:lnTo>
                    <a:pt x="39" y="87"/>
                  </a:lnTo>
                  <a:lnTo>
                    <a:pt x="42" y="83"/>
                  </a:lnTo>
                  <a:lnTo>
                    <a:pt x="44" y="83"/>
                  </a:lnTo>
                  <a:lnTo>
                    <a:pt x="47" y="79"/>
                  </a:lnTo>
                  <a:lnTo>
                    <a:pt x="49" y="79"/>
                  </a:lnTo>
                  <a:lnTo>
                    <a:pt x="51" y="79"/>
                  </a:lnTo>
                  <a:lnTo>
                    <a:pt x="54" y="74"/>
                  </a:lnTo>
                  <a:lnTo>
                    <a:pt x="56" y="74"/>
                  </a:lnTo>
                  <a:lnTo>
                    <a:pt x="59" y="70"/>
                  </a:lnTo>
                  <a:lnTo>
                    <a:pt x="61" y="70"/>
                  </a:lnTo>
                  <a:lnTo>
                    <a:pt x="64" y="70"/>
                  </a:lnTo>
                  <a:lnTo>
                    <a:pt x="66" y="66"/>
                  </a:lnTo>
                  <a:lnTo>
                    <a:pt x="69" y="66"/>
                  </a:lnTo>
                  <a:lnTo>
                    <a:pt x="71" y="66"/>
                  </a:lnTo>
                  <a:lnTo>
                    <a:pt x="73" y="62"/>
                  </a:lnTo>
                  <a:lnTo>
                    <a:pt x="76" y="62"/>
                  </a:lnTo>
                  <a:lnTo>
                    <a:pt x="78" y="62"/>
                  </a:lnTo>
                  <a:lnTo>
                    <a:pt x="81" y="58"/>
                  </a:lnTo>
                  <a:lnTo>
                    <a:pt x="83" y="58"/>
                  </a:lnTo>
                  <a:lnTo>
                    <a:pt x="86" y="58"/>
                  </a:lnTo>
                  <a:lnTo>
                    <a:pt x="88" y="54"/>
                  </a:lnTo>
                  <a:lnTo>
                    <a:pt x="91" y="54"/>
                  </a:lnTo>
                  <a:lnTo>
                    <a:pt x="93" y="54"/>
                  </a:lnTo>
                  <a:lnTo>
                    <a:pt x="95" y="49"/>
                  </a:lnTo>
                  <a:lnTo>
                    <a:pt x="98" y="49"/>
                  </a:lnTo>
                  <a:lnTo>
                    <a:pt x="100" y="49"/>
                  </a:lnTo>
                  <a:lnTo>
                    <a:pt x="103" y="49"/>
                  </a:lnTo>
                  <a:lnTo>
                    <a:pt x="105" y="45"/>
                  </a:lnTo>
                  <a:lnTo>
                    <a:pt x="108" y="45"/>
                  </a:lnTo>
                  <a:lnTo>
                    <a:pt x="110" y="45"/>
                  </a:lnTo>
                  <a:lnTo>
                    <a:pt x="113" y="41"/>
                  </a:lnTo>
                  <a:lnTo>
                    <a:pt x="115" y="41"/>
                  </a:lnTo>
                  <a:lnTo>
                    <a:pt x="117" y="41"/>
                  </a:lnTo>
                  <a:lnTo>
                    <a:pt x="120" y="41"/>
                  </a:lnTo>
                  <a:lnTo>
                    <a:pt x="122" y="37"/>
                  </a:lnTo>
                  <a:lnTo>
                    <a:pt x="125" y="37"/>
                  </a:lnTo>
                  <a:lnTo>
                    <a:pt x="127" y="37"/>
                  </a:lnTo>
                  <a:lnTo>
                    <a:pt x="130" y="37"/>
                  </a:lnTo>
                  <a:lnTo>
                    <a:pt x="132" y="33"/>
                  </a:lnTo>
                  <a:lnTo>
                    <a:pt x="134" y="33"/>
                  </a:lnTo>
                  <a:lnTo>
                    <a:pt x="137" y="33"/>
                  </a:lnTo>
                  <a:lnTo>
                    <a:pt x="139" y="33"/>
                  </a:lnTo>
                  <a:lnTo>
                    <a:pt x="142" y="33"/>
                  </a:lnTo>
                  <a:lnTo>
                    <a:pt x="144" y="29"/>
                  </a:lnTo>
                  <a:lnTo>
                    <a:pt x="147" y="29"/>
                  </a:lnTo>
                  <a:lnTo>
                    <a:pt x="149" y="29"/>
                  </a:lnTo>
                  <a:lnTo>
                    <a:pt x="152" y="29"/>
                  </a:lnTo>
                  <a:lnTo>
                    <a:pt x="154" y="29"/>
                  </a:lnTo>
                  <a:lnTo>
                    <a:pt x="156" y="25"/>
                  </a:lnTo>
                  <a:lnTo>
                    <a:pt x="159" y="25"/>
                  </a:lnTo>
                  <a:lnTo>
                    <a:pt x="161" y="25"/>
                  </a:lnTo>
                  <a:lnTo>
                    <a:pt x="164" y="25"/>
                  </a:lnTo>
                  <a:lnTo>
                    <a:pt x="166" y="25"/>
                  </a:lnTo>
                  <a:lnTo>
                    <a:pt x="169" y="20"/>
                  </a:lnTo>
                  <a:lnTo>
                    <a:pt x="171" y="20"/>
                  </a:lnTo>
                  <a:lnTo>
                    <a:pt x="174" y="20"/>
                  </a:lnTo>
                  <a:lnTo>
                    <a:pt x="178" y="20"/>
                  </a:lnTo>
                  <a:lnTo>
                    <a:pt x="183" y="16"/>
                  </a:lnTo>
                  <a:lnTo>
                    <a:pt x="188" y="16"/>
                  </a:lnTo>
                  <a:lnTo>
                    <a:pt x="191" y="16"/>
                  </a:lnTo>
                  <a:lnTo>
                    <a:pt x="193" y="16"/>
                  </a:lnTo>
                  <a:lnTo>
                    <a:pt x="196" y="16"/>
                  </a:lnTo>
                  <a:lnTo>
                    <a:pt x="200" y="12"/>
                  </a:lnTo>
                  <a:lnTo>
                    <a:pt x="220" y="8"/>
                  </a:lnTo>
                  <a:lnTo>
                    <a:pt x="227" y="8"/>
                  </a:lnTo>
                  <a:lnTo>
                    <a:pt x="232" y="8"/>
                  </a:lnTo>
                  <a:lnTo>
                    <a:pt x="235" y="8"/>
                  </a:lnTo>
                  <a:lnTo>
                    <a:pt x="237" y="8"/>
                  </a:lnTo>
                  <a:lnTo>
                    <a:pt x="247" y="4"/>
                  </a:lnTo>
                  <a:lnTo>
                    <a:pt x="252" y="4"/>
                  </a:lnTo>
                  <a:lnTo>
                    <a:pt x="264" y="4"/>
                  </a:lnTo>
                  <a:lnTo>
                    <a:pt x="266" y="0"/>
                  </a:lnTo>
                  <a:lnTo>
                    <a:pt x="281" y="0"/>
                  </a:lnTo>
                  <a:lnTo>
                    <a:pt x="286" y="0"/>
                  </a:lnTo>
                  <a:lnTo>
                    <a:pt x="293" y="0"/>
                  </a:lnTo>
                </a:path>
              </a:pathLst>
            </a:custGeom>
            <a:noFill/>
            <a:ln w="158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1249"/>
            <p:cNvSpPr>
              <a:spLocks noChangeArrowheads="1"/>
            </p:cNvSpPr>
            <p:nvPr/>
          </p:nvSpPr>
          <p:spPr bwMode="auto">
            <a:xfrm>
              <a:off x="1152" y="3446"/>
              <a:ext cx="72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Axial Position (cm)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52" name="Rectangle 1250"/>
            <p:cNvSpPr>
              <a:spLocks noChangeArrowheads="1"/>
            </p:cNvSpPr>
            <p:nvPr/>
          </p:nvSpPr>
          <p:spPr bwMode="auto">
            <a:xfrm rot="16200000">
              <a:off x="-219" y="2276"/>
              <a:ext cx="102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Cumulative Probability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53" name="Rectangle 1251"/>
            <p:cNvSpPr>
              <a:spLocks noChangeArrowheads="1"/>
            </p:cNvSpPr>
            <p:nvPr/>
          </p:nvSpPr>
          <p:spPr bwMode="auto">
            <a:xfrm>
              <a:off x="528" y="1346"/>
              <a:ext cx="177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4.5 x 4.5 cm cylindrical particle, .76 g/cc, U/</a:t>
              </a:r>
              <a:r>
                <a:rPr kumimoji="0" lang="en-US" altLang="en-US" sz="9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Umf</a:t>
              </a:r>
              <a:r>
                <a:rPr kumimoji="0" lang="en-US" altLang="en-US" sz="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=3.0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1252"/>
            <p:cNvSpPr>
              <a:spLocks noChangeArrowheads="1"/>
            </p:cNvSpPr>
            <p:nvPr/>
          </p:nvSpPr>
          <p:spPr bwMode="auto">
            <a:xfrm>
              <a:off x="469" y="3318"/>
              <a:ext cx="2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1253"/>
            <p:cNvSpPr>
              <a:spLocks noChangeArrowheads="1"/>
            </p:cNvSpPr>
            <p:nvPr/>
          </p:nvSpPr>
          <p:spPr bwMode="auto">
            <a:xfrm>
              <a:off x="2444" y="1437"/>
              <a:ext cx="2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1254"/>
            <p:cNvSpPr>
              <a:spLocks noChangeArrowheads="1"/>
            </p:cNvSpPr>
            <p:nvPr/>
          </p:nvSpPr>
          <p:spPr bwMode="auto">
            <a:xfrm>
              <a:off x="2051" y="1832"/>
              <a:ext cx="256" cy="2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1255"/>
            <p:cNvSpPr>
              <a:spLocks noChangeArrowheads="1"/>
            </p:cNvSpPr>
            <p:nvPr/>
          </p:nvSpPr>
          <p:spPr bwMode="auto">
            <a:xfrm>
              <a:off x="2051" y="1832"/>
              <a:ext cx="256" cy="21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266"/>
            <p:cNvSpPr>
              <a:spLocks noChangeArrowheads="1"/>
            </p:cNvSpPr>
            <p:nvPr/>
          </p:nvSpPr>
          <p:spPr bwMode="auto">
            <a:xfrm>
              <a:off x="2190" y="1848"/>
              <a:ext cx="12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Data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Oval 1267"/>
            <p:cNvSpPr>
              <a:spLocks noChangeAspect="1" noChangeArrowheads="1"/>
            </p:cNvSpPr>
            <p:nvPr/>
          </p:nvSpPr>
          <p:spPr bwMode="auto">
            <a:xfrm>
              <a:off x="2127" y="1869"/>
              <a:ext cx="33" cy="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68"/>
            <p:cNvSpPr>
              <a:spLocks noChangeArrowheads="1"/>
            </p:cNvSpPr>
            <p:nvPr/>
          </p:nvSpPr>
          <p:spPr bwMode="auto">
            <a:xfrm>
              <a:off x="2190" y="1952"/>
              <a:ext cx="7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Fit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Line 1269"/>
            <p:cNvSpPr>
              <a:spLocks noChangeShapeType="1"/>
            </p:cNvSpPr>
            <p:nvPr/>
          </p:nvSpPr>
          <p:spPr bwMode="auto">
            <a:xfrm>
              <a:off x="2070" y="1985"/>
              <a:ext cx="105" cy="0"/>
            </a:xfrm>
            <a:prstGeom prst="line">
              <a:avLst/>
            </a:prstGeom>
            <a:noFill/>
            <a:ln w="158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73" name="Group 1272"/>
          <p:cNvGrpSpPr>
            <a:grpSpLocks noChangeAspect="1"/>
          </p:cNvGrpSpPr>
          <p:nvPr/>
        </p:nvGrpSpPr>
        <p:grpSpPr bwMode="auto">
          <a:xfrm>
            <a:off x="4465638" y="2057400"/>
            <a:ext cx="4071937" cy="3663950"/>
            <a:chOff x="2813" y="1296"/>
            <a:chExt cx="2565" cy="2308"/>
          </a:xfrm>
        </p:grpSpPr>
        <p:sp>
          <p:nvSpPr>
            <p:cNvPr id="1274" name="AutoShape 1271"/>
            <p:cNvSpPr>
              <a:spLocks noChangeAspect="1" noChangeArrowheads="1" noTextEdit="1"/>
            </p:cNvSpPr>
            <p:nvPr/>
          </p:nvSpPr>
          <p:spPr bwMode="auto">
            <a:xfrm>
              <a:off x="2813" y="1296"/>
              <a:ext cx="2563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75" name="Group 1473"/>
            <p:cNvGrpSpPr>
              <a:grpSpLocks/>
            </p:cNvGrpSpPr>
            <p:nvPr/>
          </p:nvGrpSpPr>
          <p:grpSpPr bwMode="auto">
            <a:xfrm>
              <a:off x="2813" y="1296"/>
              <a:ext cx="2565" cy="2308"/>
              <a:chOff x="2813" y="1296"/>
              <a:chExt cx="2565" cy="2308"/>
            </a:xfrm>
          </p:grpSpPr>
          <p:sp>
            <p:nvSpPr>
              <p:cNvPr id="2287" name="Rectangle 1273"/>
              <p:cNvSpPr>
                <a:spLocks noChangeArrowheads="1"/>
              </p:cNvSpPr>
              <p:nvPr/>
            </p:nvSpPr>
            <p:spPr bwMode="auto">
              <a:xfrm>
                <a:off x="2813" y="1296"/>
                <a:ext cx="2565" cy="230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8" name="Rectangle 1274"/>
              <p:cNvSpPr>
                <a:spLocks noChangeArrowheads="1"/>
              </p:cNvSpPr>
              <p:nvPr/>
            </p:nvSpPr>
            <p:spPr bwMode="auto">
              <a:xfrm>
                <a:off x="3145" y="1469"/>
                <a:ext cx="1985" cy="18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9" name="Rectangle 1275"/>
              <p:cNvSpPr>
                <a:spLocks noChangeArrowheads="1"/>
              </p:cNvSpPr>
              <p:nvPr/>
            </p:nvSpPr>
            <p:spPr bwMode="auto">
              <a:xfrm>
                <a:off x="3145" y="1469"/>
                <a:ext cx="1985" cy="1879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0" name="Line 1276"/>
              <p:cNvSpPr>
                <a:spLocks noChangeShapeType="1"/>
              </p:cNvSpPr>
              <p:nvPr/>
            </p:nvSpPr>
            <p:spPr bwMode="auto">
              <a:xfrm>
                <a:off x="3145" y="1469"/>
                <a:ext cx="198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1" name="Line 1277"/>
              <p:cNvSpPr>
                <a:spLocks noChangeShapeType="1"/>
              </p:cNvSpPr>
              <p:nvPr/>
            </p:nvSpPr>
            <p:spPr bwMode="auto">
              <a:xfrm>
                <a:off x="3145" y="3348"/>
                <a:ext cx="198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2" name="Line 1278"/>
              <p:cNvSpPr>
                <a:spLocks noChangeShapeType="1"/>
              </p:cNvSpPr>
              <p:nvPr/>
            </p:nvSpPr>
            <p:spPr bwMode="auto">
              <a:xfrm flipV="1">
                <a:off x="5130" y="1469"/>
                <a:ext cx="0" cy="187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3" name="Line 1279"/>
              <p:cNvSpPr>
                <a:spLocks noChangeShapeType="1"/>
              </p:cNvSpPr>
              <p:nvPr/>
            </p:nvSpPr>
            <p:spPr bwMode="auto">
              <a:xfrm flipV="1">
                <a:off x="3145" y="1469"/>
                <a:ext cx="0" cy="187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4" name="Line 1280"/>
              <p:cNvSpPr>
                <a:spLocks noChangeShapeType="1"/>
              </p:cNvSpPr>
              <p:nvPr/>
            </p:nvSpPr>
            <p:spPr bwMode="auto">
              <a:xfrm>
                <a:off x="3145" y="3348"/>
                <a:ext cx="198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5" name="Line 1281"/>
              <p:cNvSpPr>
                <a:spLocks noChangeShapeType="1"/>
              </p:cNvSpPr>
              <p:nvPr/>
            </p:nvSpPr>
            <p:spPr bwMode="auto">
              <a:xfrm flipV="1">
                <a:off x="3145" y="1469"/>
                <a:ext cx="0" cy="187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6" name="Line 1282"/>
              <p:cNvSpPr>
                <a:spLocks noChangeShapeType="1"/>
              </p:cNvSpPr>
              <p:nvPr/>
            </p:nvSpPr>
            <p:spPr bwMode="auto">
              <a:xfrm flipV="1">
                <a:off x="3145" y="3311"/>
                <a:ext cx="0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7" name="Line 1283"/>
              <p:cNvSpPr>
                <a:spLocks noChangeShapeType="1"/>
              </p:cNvSpPr>
              <p:nvPr/>
            </p:nvSpPr>
            <p:spPr bwMode="auto">
              <a:xfrm>
                <a:off x="3145" y="1469"/>
                <a:ext cx="0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8" name="Rectangle 1284"/>
              <p:cNvSpPr>
                <a:spLocks noChangeArrowheads="1"/>
              </p:cNvSpPr>
              <p:nvPr/>
            </p:nvSpPr>
            <p:spPr bwMode="auto">
              <a:xfrm>
                <a:off x="3133" y="3361"/>
                <a:ext cx="4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99" name="Line 1285"/>
              <p:cNvSpPr>
                <a:spLocks noChangeShapeType="1"/>
              </p:cNvSpPr>
              <p:nvPr/>
            </p:nvSpPr>
            <p:spPr bwMode="auto">
              <a:xfrm flipV="1">
                <a:off x="3428" y="3311"/>
                <a:ext cx="0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0" name="Line 1286"/>
              <p:cNvSpPr>
                <a:spLocks noChangeShapeType="1"/>
              </p:cNvSpPr>
              <p:nvPr/>
            </p:nvSpPr>
            <p:spPr bwMode="auto">
              <a:xfrm>
                <a:off x="3428" y="1469"/>
                <a:ext cx="0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1" name="Rectangle 1287"/>
              <p:cNvSpPr>
                <a:spLocks noChangeArrowheads="1"/>
              </p:cNvSpPr>
              <p:nvPr/>
            </p:nvSpPr>
            <p:spPr bwMode="auto">
              <a:xfrm>
                <a:off x="3416" y="3361"/>
                <a:ext cx="4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02" name="Line 1288"/>
              <p:cNvSpPr>
                <a:spLocks noChangeShapeType="1"/>
              </p:cNvSpPr>
              <p:nvPr/>
            </p:nvSpPr>
            <p:spPr bwMode="auto">
              <a:xfrm flipV="1">
                <a:off x="3711" y="3311"/>
                <a:ext cx="0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3" name="Line 1289"/>
              <p:cNvSpPr>
                <a:spLocks noChangeShapeType="1"/>
              </p:cNvSpPr>
              <p:nvPr/>
            </p:nvSpPr>
            <p:spPr bwMode="auto">
              <a:xfrm>
                <a:off x="3711" y="1469"/>
                <a:ext cx="0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4" name="Rectangle 1290"/>
              <p:cNvSpPr>
                <a:spLocks noChangeArrowheads="1"/>
              </p:cNvSpPr>
              <p:nvPr/>
            </p:nvSpPr>
            <p:spPr bwMode="auto">
              <a:xfrm>
                <a:off x="3698" y="3361"/>
                <a:ext cx="4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05" name="Line 1291"/>
              <p:cNvSpPr>
                <a:spLocks noChangeShapeType="1"/>
              </p:cNvSpPr>
              <p:nvPr/>
            </p:nvSpPr>
            <p:spPr bwMode="auto">
              <a:xfrm flipV="1">
                <a:off x="3996" y="3311"/>
                <a:ext cx="0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6" name="Line 1292"/>
              <p:cNvSpPr>
                <a:spLocks noChangeShapeType="1"/>
              </p:cNvSpPr>
              <p:nvPr/>
            </p:nvSpPr>
            <p:spPr bwMode="auto">
              <a:xfrm>
                <a:off x="3996" y="1469"/>
                <a:ext cx="0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7" name="Rectangle 1293"/>
              <p:cNvSpPr>
                <a:spLocks noChangeArrowheads="1"/>
              </p:cNvSpPr>
              <p:nvPr/>
            </p:nvSpPr>
            <p:spPr bwMode="auto">
              <a:xfrm>
                <a:off x="3984" y="3361"/>
                <a:ext cx="4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08" name="Line 1294"/>
              <p:cNvSpPr>
                <a:spLocks noChangeShapeType="1"/>
              </p:cNvSpPr>
              <p:nvPr/>
            </p:nvSpPr>
            <p:spPr bwMode="auto">
              <a:xfrm flipV="1">
                <a:off x="4279" y="3311"/>
                <a:ext cx="0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9" name="Line 1295"/>
              <p:cNvSpPr>
                <a:spLocks noChangeShapeType="1"/>
              </p:cNvSpPr>
              <p:nvPr/>
            </p:nvSpPr>
            <p:spPr bwMode="auto">
              <a:xfrm>
                <a:off x="4279" y="1469"/>
                <a:ext cx="0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0" name="Rectangle 1296"/>
              <p:cNvSpPr>
                <a:spLocks noChangeArrowheads="1"/>
              </p:cNvSpPr>
              <p:nvPr/>
            </p:nvSpPr>
            <p:spPr bwMode="auto">
              <a:xfrm>
                <a:off x="4267" y="3361"/>
                <a:ext cx="4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11" name="Line 1297"/>
              <p:cNvSpPr>
                <a:spLocks noChangeShapeType="1"/>
              </p:cNvSpPr>
              <p:nvPr/>
            </p:nvSpPr>
            <p:spPr bwMode="auto">
              <a:xfrm flipV="1">
                <a:off x="4564" y="3311"/>
                <a:ext cx="0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2" name="Line 1298"/>
              <p:cNvSpPr>
                <a:spLocks noChangeShapeType="1"/>
              </p:cNvSpPr>
              <p:nvPr/>
            </p:nvSpPr>
            <p:spPr bwMode="auto">
              <a:xfrm>
                <a:off x="4564" y="1469"/>
                <a:ext cx="0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3" name="Rectangle 1299"/>
              <p:cNvSpPr>
                <a:spLocks noChangeArrowheads="1"/>
              </p:cNvSpPr>
              <p:nvPr/>
            </p:nvSpPr>
            <p:spPr bwMode="auto">
              <a:xfrm>
                <a:off x="4540" y="3361"/>
                <a:ext cx="7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14" name="Line 1300"/>
              <p:cNvSpPr>
                <a:spLocks noChangeShapeType="1"/>
              </p:cNvSpPr>
              <p:nvPr/>
            </p:nvSpPr>
            <p:spPr bwMode="auto">
              <a:xfrm flipV="1">
                <a:off x="4847" y="3311"/>
                <a:ext cx="0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5" name="Line 1301"/>
              <p:cNvSpPr>
                <a:spLocks noChangeShapeType="1"/>
              </p:cNvSpPr>
              <p:nvPr/>
            </p:nvSpPr>
            <p:spPr bwMode="auto">
              <a:xfrm>
                <a:off x="4847" y="1469"/>
                <a:ext cx="0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6" name="Rectangle 1302"/>
              <p:cNvSpPr>
                <a:spLocks noChangeArrowheads="1"/>
              </p:cNvSpPr>
              <p:nvPr/>
            </p:nvSpPr>
            <p:spPr bwMode="auto">
              <a:xfrm>
                <a:off x="4823" y="3361"/>
                <a:ext cx="7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17" name="Line 1303"/>
              <p:cNvSpPr>
                <a:spLocks noChangeShapeType="1"/>
              </p:cNvSpPr>
              <p:nvPr/>
            </p:nvSpPr>
            <p:spPr bwMode="auto">
              <a:xfrm flipV="1">
                <a:off x="5132" y="3311"/>
                <a:ext cx="0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8" name="Line 1304"/>
              <p:cNvSpPr>
                <a:spLocks noChangeShapeType="1"/>
              </p:cNvSpPr>
              <p:nvPr/>
            </p:nvSpPr>
            <p:spPr bwMode="auto">
              <a:xfrm>
                <a:off x="5132" y="1469"/>
                <a:ext cx="0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9" name="Rectangle 1305"/>
              <p:cNvSpPr>
                <a:spLocks noChangeArrowheads="1"/>
              </p:cNvSpPr>
              <p:nvPr/>
            </p:nvSpPr>
            <p:spPr bwMode="auto">
              <a:xfrm>
                <a:off x="5108" y="3361"/>
                <a:ext cx="7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20" name="Line 1306"/>
              <p:cNvSpPr>
                <a:spLocks noChangeShapeType="1"/>
              </p:cNvSpPr>
              <p:nvPr/>
            </p:nvSpPr>
            <p:spPr bwMode="auto">
              <a:xfrm>
                <a:off x="3145" y="3348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1" name="Line 1307"/>
              <p:cNvSpPr>
                <a:spLocks noChangeShapeType="1"/>
              </p:cNvSpPr>
              <p:nvPr/>
            </p:nvSpPr>
            <p:spPr bwMode="auto">
              <a:xfrm flipH="1">
                <a:off x="5110" y="3348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2" name="Rectangle 1308"/>
              <p:cNvSpPr>
                <a:spLocks noChangeArrowheads="1"/>
              </p:cNvSpPr>
              <p:nvPr/>
            </p:nvSpPr>
            <p:spPr bwMode="auto">
              <a:xfrm>
                <a:off x="3084" y="3303"/>
                <a:ext cx="4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23" name="Line 1309"/>
              <p:cNvSpPr>
                <a:spLocks noChangeShapeType="1"/>
              </p:cNvSpPr>
              <p:nvPr/>
            </p:nvSpPr>
            <p:spPr bwMode="auto">
              <a:xfrm>
                <a:off x="3145" y="315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4" name="Line 1310"/>
              <p:cNvSpPr>
                <a:spLocks noChangeShapeType="1"/>
              </p:cNvSpPr>
              <p:nvPr/>
            </p:nvSpPr>
            <p:spPr bwMode="auto">
              <a:xfrm flipH="1">
                <a:off x="5110" y="3159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" name="Rectangle 1311"/>
              <p:cNvSpPr>
                <a:spLocks noChangeArrowheads="1"/>
              </p:cNvSpPr>
              <p:nvPr/>
            </p:nvSpPr>
            <p:spPr bwMode="auto">
              <a:xfrm>
                <a:off x="3047" y="3114"/>
                <a:ext cx="8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0.1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26" name="Line 1312"/>
              <p:cNvSpPr>
                <a:spLocks noChangeShapeType="1"/>
              </p:cNvSpPr>
              <p:nvPr/>
            </p:nvSpPr>
            <p:spPr bwMode="auto">
              <a:xfrm>
                <a:off x="3145" y="296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7" name="Line 1313"/>
              <p:cNvSpPr>
                <a:spLocks noChangeShapeType="1"/>
              </p:cNvSpPr>
              <p:nvPr/>
            </p:nvSpPr>
            <p:spPr bwMode="auto">
              <a:xfrm flipH="1">
                <a:off x="5110" y="2969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8" name="Rectangle 1314"/>
              <p:cNvSpPr>
                <a:spLocks noChangeArrowheads="1"/>
              </p:cNvSpPr>
              <p:nvPr/>
            </p:nvSpPr>
            <p:spPr bwMode="auto">
              <a:xfrm>
                <a:off x="3047" y="2924"/>
                <a:ext cx="8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29" name="Line 1315"/>
              <p:cNvSpPr>
                <a:spLocks noChangeShapeType="1"/>
              </p:cNvSpPr>
              <p:nvPr/>
            </p:nvSpPr>
            <p:spPr bwMode="auto">
              <a:xfrm>
                <a:off x="3145" y="2784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0" name="Line 1316"/>
              <p:cNvSpPr>
                <a:spLocks noChangeShapeType="1"/>
              </p:cNvSpPr>
              <p:nvPr/>
            </p:nvSpPr>
            <p:spPr bwMode="auto">
              <a:xfrm flipH="1">
                <a:off x="5110" y="2784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1" name="Rectangle 1317"/>
              <p:cNvSpPr>
                <a:spLocks noChangeArrowheads="1"/>
              </p:cNvSpPr>
              <p:nvPr/>
            </p:nvSpPr>
            <p:spPr bwMode="auto">
              <a:xfrm>
                <a:off x="3047" y="2739"/>
                <a:ext cx="8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0.3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32" name="Line 1318"/>
              <p:cNvSpPr>
                <a:spLocks noChangeShapeType="1"/>
              </p:cNvSpPr>
              <p:nvPr/>
            </p:nvSpPr>
            <p:spPr bwMode="auto">
              <a:xfrm>
                <a:off x="3145" y="2594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3" name="Line 1319"/>
              <p:cNvSpPr>
                <a:spLocks noChangeShapeType="1"/>
              </p:cNvSpPr>
              <p:nvPr/>
            </p:nvSpPr>
            <p:spPr bwMode="auto">
              <a:xfrm flipH="1">
                <a:off x="5110" y="2594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4" name="Rectangle 1320"/>
              <p:cNvSpPr>
                <a:spLocks noChangeArrowheads="1"/>
              </p:cNvSpPr>
              <p:nvPr/>
            </p:nvSpPr>
            <p:spPr bwMode="auto">
              <a:xfrm>
                <a:off x="3047" y="2549"/>
                <a:ext cx="8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0.4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35" name="Line 1321"/>
              <p:cNvSpPr>
                <a:spLocks noChangeShapeType="1"/>
              </p:cNvSpPr>
              <p:nvPr/>
            </p:nvSpPr>
            <p:spPr bwMode="auto">
              <a:xfrm>
                <a:off x="3145" y="240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6" name="Line 1322"/>
              <p:cNvSpPr>
                <a:spLocks noChangeShapeType="1"/>
              </p:cNvSpPr>
              <p:nvPr/>
            </p:nvSpPr>
            <p:spPr bwMode="auto">
              <a:xfrm flipH="1">
                <a:off x="5110" y="2409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7" name="Rectangle 1323"/>
              <p:cNvSpPr>
                <a:spLocks noChangeArrowheads="1"/>
              </p:cNvSpPr>
              <p:nvPr/>
            </p:nvSpPr>
            <p:spPr bwMode="auto">
              <a:xfrm>
                <a:off x="3047" y="2363"/>
                <a:ext cx="8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0.5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38" name="Line 1324"/>
              <p:cNvSpPr>
                <a:spLocks noChangeShapeType="1"/>
              </p:cNvSpPr>
              <p:nvPr/>
            </p:nvSpPr>
            <p:spPr bwMode="auto">
              <a:xfrm>
                <a:off x="3145" y="221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9" name="Line 1325"/>
              <p:cNvSpPr>
                <a:spLocks noChangeShapeType="1"/>
              </p:cNvSpPr>
              <p:nvPr/>
            </p:nvSpPr>
            <p:spPr bwMode="auto">
              <a:xfrm flipH="1">
                <a:off x="5110" y="2219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0" name="Rectangle 1326"/>
              <p:cNvSpPr>
                <a:spLocks noChangeArrowheads="1"/>
              </p:cNvSpPr>
              <p:nvPr/>
            </p:nvSpPr>
            <p:spPr bwMode="auto">
              <a:xfrm>
                <a:off x="3047" y="2174"/>
                <a:ext cx="8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0.6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41" name="Line 1327"/>
              <p:cNvSpPr>
                <a:spLocks noChangeShapeType="1"/>
              </p:cNvSpPr>
              <p:nvPr/>
            </p:nvSpPr>
            <p:spPr bwMode="auto">
              <a:xfrm>
                <a:off x="3145" y="2030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2" name="Line 1328"/>
              <p:cNvSpPr>
                <a:spLocks noChangeShapeType="1"/>
              </p:cNvSpPr>
              <p:nvPr/>
            </p:nvSpPr>
            <p:spPr bwMode="auto">
              <a:xfrm flipH="1">
                <a:off x="5110" y="2030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3" name="Rectangle 1329"/>
              <p:cNvSpPr>
                <a:spLocks noChangeArrowheads="1"/>
              </p:cNvSpPr>
              <p:nvPr/>
            </p:nvSpPr>
            <p:spPr bwMode="auto">
              <a:xfrm>
                <a:off x="3047" y="1984"/>
                <a:ext cx="8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0.7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44" name="Line 1330"/>
              <p:cNvSpPr>
                <a:spLocks noChangeShapeType="1"/>
              </p:cNvSpPr>
              <p:nvPr/>
            </p:nvSpPr>
            <p:spPr bwMode="auto">
              <a:xfrm>
                <a:off x="3145" y="1844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5" name="Line 1331"/>
              <p:cNvSpPr>
                <a:spLocks noChangeShapeType="1"/>
              </p:cNvSpPr>
              <p:nvPr/>
            </p:nvSpPr>
            <p:spPr bwMode="auto">
              <a:xfrm flipH="1">
                <a:off x="5110" y="1844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6" name="Rectangle 1332"/>
              <p:cNvSpPr>
                <a:spLocks noChangeArrowheads="1"/>
              </p:cNvSpPr>
              <p:nvPr/>
            </p:nvSpPr>
            <p:spPr bwMode="auto">
              <a:xfrm>
                <a:off x="3047" y="1799"/>
                <a:ext cx="8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0.8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47" name="Line 1333"/>
              <p:cNvSpPr>
                <a:spLocks noChangeShapeType="1"/>
              </p:cNvSpPr>
              <p:nvPr/>
            </p:nvSpPr>
            <p:spPr bwMode="auto">
              <a:xfrm>
                <a:off x="3145" y="1655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8" name="Line 1334"/>
              <p:cNvSpPr>
                <a:spLocks noChangeShapeType="1"/>
              </p:cNvSpPr>
              <p:nvPr/>
            </p:nvSpPr>
            <p:spPr bwMode="auto">
              <a:xfrm flipH="1">
                <a:off x="5110" y="1655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9" name="Rectangle 1335"/>
              <p:cNvSpPr>
                <a:spLocks noChangeArrowheads="1"/>
              </p:cNvSpPr>
              <p:nvPr/>
            </p:nvSpPr>
            <p:spPr bwMode="auto">
              <a:xfrm>
                <a:off x="3047" y="1609"/>
                <a:ext cx="8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0.9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50" name="Line 1336"/>
              <p:cNvSpPr>
                <a:spLocks noChangeShapeType="1"/>
              </p:cNvSpPr>
              <p:nvPr/>
            </p:nvSpPr>
            <p:spPr bwMode="auto">
              <a:xfrm>
                <a:off x="3145" y="146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1" name="Line 1337"/>
              <p:cNvSpPr>
                <a:spLocks noChangeShapeType="1"/>
              </p:cNvSpPr>
              <p:nvPr/>
            </p:nvSpPr>
            <p:spPr bwMode="auto">
              <a:xfrm flipH="1">
                <a:off x="5110" y="1469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2" name="Rectangle 1338"/>
              <p:cNvSpPr>
                <a:spLocks noChangeArrowheads="1"/>
              </p:cNvSpPr>
              <p:nvPr/>
            </p:nvSpPr>
            <p:spPr bwMode="auto">
              <a:xfrm>
                <a:off x="3093" y="1424"/>
                <a:ext cx="4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53" name="Line 1339"/>
              <p:cNvSpPr>
                <a:spLocks noChangeShapeType="1"/>
              </p:cNvSpPr>
              <p:nvPr/>
            </p:nvSpPr>
            <p:spPr bwMode="auto">
              <a:xfrm>
                <a:off x="3145" y="1469"/>
                <a:ext cx="198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4" name="Line 1340"/>
              <p:cNvSpPr>
                <a:spLocks noChangeShapeType="1"/>
              </p:cNvSpPr>
              <p:nvPr/>
            </p:nvSpPr>
            <p:spPr bwMode="auto">
              <a:xfrm>
                <a:off x="3145" y="3348"/>
                <a:ext cx="198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5" name="Line 1341"/>
              <p:cNvSpPr>
                <a:spLocks noChangeShapeType="1"/>
              </p:cNvSpPr>
              <p:nvPr/>
            </p:nvSpPr>
            <p:spPr bwMode="auto">
              <a:xfrm flipV="1">
                <a:off x="5130" y="1469"/>
                <a:ext cx="0" cy="187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6" name="Line 1342"/>
              <p:cNvSpPr>
                <a:spLocks noChangeShapeType="1"/>
              </p:cNvSpPr>
              <p:nvPr/>
            </p:nvSpPr>
            <p:spPr bwMode="auto">
              <a:xfrm flipV="1">
                <a:off x="3145" y="1469"/>
                <a:ext cx="0" cy="187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7" name="Oval 1343"/>
              <p:cNvSpPr>
                <a:spLocks noChangeArrowheads="1"/>
              </p:cNvSpPr>
              <p:nvPr/>
            </p:nvSpPr>
            <p:spPr bwMode="auto">
              <a:xfrm>
                <a:off x="3140" y="333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8" name="Oval 1344"/>
              <p:cNvSpPr>
                <a:spLocks noChangeArrowheads="1"/>
              </p:cNvSpPr>
              <p:nvPr/>
            </p:nvSpPr>
            <p:spPr bwMode="auto">
              <a:xfrm>
                <a:off x="3140" y="333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9" name="Oval 1345"/>
              <p:cNvSpPr>
                <a:spLocks noChangeArrowheads="1"/>
              </p:cNvSpPr>
              <p:nvPr/>
            </p:nvSpPr>
            <p:spPr bwMode="auto">
              <a:xfrm>
                <a:off x="3140" y="332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0" name="Oval 1346"/>
              <p:cNvSpPr>
                <a:spLocks noChangeArrowheads="1"/>
              </p:cNvSpPr>
              <p:nvPr/>
            </p:nvSpPr>
            <p:spPr bwMode="auto">
              <a:xfrm>
                <a:off x="3143" y="332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1" name="Oval 1347"/>
              <p:cNvSpPr>
                <a:spLocks noChangeArrowheads="1"/>
              </p:cNvSpPr>
              <p:nvPr/>
            </p:nvSpPr>
            <p:spPr bwMode="auto">
              <a:xfrm>
                <a:off x="3148" y="332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2" name="Oval 1348"/>
              <p:cNvSpPr>
                <a:spLocks noChangeArrowheads="1"/>
              </p:cNvSpPr>
              <p:nvPr/>
            </p:nvSpPr>
            <p:spPr bwMode="auto">
              <a:xfrm>
                <a:off x="3157" y="3328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3" name="Oval 1349"/>
              <p:cNvSpPr>
                <a:spLocks noChangeArrowheads="1"/>
              </p:cNvSpPr>
              <p:nvPr/>
            </p:nvSpPr>
            <p:spPr bwMode="auto">
              <a:xfrm>
                <a:off x="3165" y="332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4" name="Oval 1350"/>
              <p:cNvSpPr>
                <a:spLocks noChangeArrowheads="1"/>
              </p:cNvSpPr>
              <p:nvPr/>
            </p:nvSpPr>
            <p:spPr bwMode="auto">
              <a:xfrm>
                <a:off x="3170" y="332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5" name="Oval 1351"/>
              <p:cNvSpPr>
                <a:spLocks noChangeArrowheads="1"/>
              </p:cNvSpPr>
              <p:nvPr/>
            </p:nvSpPr>
            <p:spPr bwMode="auto">
              <a:xfrm>
                <a:off x="3172" y="332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6" name="Oval 1352"/>
              <p:cNvSpPr>
                <a:spLocks noChangeArrowheads="1"/>
              </p:cNvSpPr>
              <p:nvPr/>
            </p:nvSpPr>
            <p:spPr bwMode="auto">
              <a:xfrm>
                <a:off x="3177" y="332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7" name="Oval 1353"/>
              <p:cNvSpPr>
                <a:spLocks noChangeArrowheads="1"/>
              </p:cNvSpPr>
              <p:nvPr/>
            </p:nvSpPr>
            <p:spPr bwMode="auto">
              <a:xfrm>
                <a:off x="3179" y="3328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8" name="Oval 1354"/>
              <p:cNvSpPr>
                <a:spLocks noChangeArrowheads="1"/>
              </p:cNvSpPr>
              <p:nvPr/>
            </p:nvSpPr>
            <p:spPr bwMode="auto">
              <a:xfrm>
                <a:off x="3182" y="332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9" name="Oval 1355"/>
              <p:cNvSpPr>
                <a:spLocks noChangeArrowheads="1"/>
              </p:cNvSpPr>
              <p:nvPr/>
            </p:nvSpPr>
            <p:spPr bwMode="auto">
              <a:xfrm>
                <a:off x="3184" y="3328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0" name="Oval 1356"/>
              <p:cNvSpPr>
                <a:spLocks noChangeArrowheads="1"/>
              </p:cNvSpPr>
              <p:nvPr/>
            </p:nvSpPr>
            <p:spPr bwMode="auto">
              <a:xfrm>
                <a:off x="3189" y="3328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1" name="Oval 1357"/>
              <p:cNvSpPr>
                <a:spLocks noChangeArrowheads="1"/>
              </p:cNvSpPr>
              <p:nvPr/>
            </p:nvSpPr>
            <p:spPr bwMode="auto">
              <a:xfrm>
                <a:off x="3194" y="3328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2" name="Oval 1358"/>
              <p:cNvSpPr>
                <a:spLocks noChangeArrowheads="1"/>
              </p:cNvSpPr>
              <p:nvPr/>
            </p:nvSpPr>
            <p:spPr bwMode="auto">
              <a:xfrm>
                <a:off x="3199" y="332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3" name="Oval 1359"/>
              <p:cNvSpPr>
                <a:spLocks noChangeArrowheads="1"/>
              </p:cNvSpPr>
              <p:nvPr/>
            </p:nvSpPr>
            <p:spPr bwMode="auto">
              <a:xfrm>
                <a:off x="3202" y="332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4" name="Oval 1360"/>
              <p:cNvSpPr>
                <a:spLocks noChangeArrowheads="1"/>
              </p:cNvSpPr>
              <p:nvPr/>
            </p:nvSpPr>
            <p:spPr bwMode="auto">
              <a:xfrm>
                <a:off x="3207" y="332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5" name="Oval 1361"/>
              <p:cNvSpPr>
                <a:spLocks noChangeArrowheads="1"/>
              </p:cNvSpPr>
              <p:nvPr/>
            </p:nvSpPr>
            <p:spPr bwMode="auto">
              <a:xfrm>
                <a:off x="3211" y="3328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6" name="Oval 1362"/>
              <p:cNvSpPr>
                <a:spLocks noChangeArrowheads="1"/>
              </p:cNvSpPr>
              <p:nvPr/>
            </p:nvSpPr>
            <p:spPr bwMode="auto">
              <a:xfrm>
                <a:off x="3214" y="332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7" name="Oval 1363"/>
              <p:cNvSpPr>
                <a:spLocks noChangeArrowheads="1"/>
              </p:cNvSpPr>
              <p:nvPr/>
            </p:nvSpPr>
            <p:spPr bwMode="auto">
              <a:xfrm>
                <a:off x="3216" y="3328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8" name="Oval 1364"/>
              <p:cNvSpPr>
                <a:spLocks noChangeArrowheads="1"/>
              </p:cNvSpPr>
              <p:nvPr/>
            </p:nvSpPr>
            <p:spPr bwMode="auto">
              <a:xfrm>
                <a:off x="3221" y="3328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9" name="Oval 1365"/>
              <p:cNvSpPr>
                <a:spLocks noChangeArrowheads="1"/>
              </p:cNvSpPr>
              <p:nvPr/>
            </p:nvSpPr>
            <p:spPr bwMode="auto">
              <a:xfrm>
                <a:off x="3224" y="332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0" name="Oval 1366"/>
              <p:cNvSpPr>
                <a:spLocks noChangeArrowheads="1"/>
              </p:cNvSpPr>
              <p:nvPr/>
            </p:nvSpPr>
            <p:spPr bwMode="auto">
              <a:xfrm>
                <a:off x="3229" y="332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1" name="Oval 1367"/>
              <p:cNvSpPr>
                <a:spLocks noChangeArrowheads="1"/>
              </p:cNvSpPr>
              <p:nvPr/>
            </p:nvSpPr>
            <p:spPr bwMode="auto">
              <a:xfrm>
                <a:off x="3231" y="332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2" name="Oval 1368"/>
              <p:cNvSpPr>
                <a:spLocks noChangeArrowheads="1"/>
              </p:cNvSpPr>
              <p:nvPr/>
            </p:nvSpPr>
            <p:spPr bwMode="auto">
              <a:xfrm>
                <a:off x="3231" y="332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3" name="Oval 1369"/>
              <p:cNvSpPr>
                <a:spLocks noChangeArrowheads="1"/>
              </p:cNvSpPr>
              <p:nvPr/>
            </p:nvSpPr>
            <p:spPr bwMode="auto">
              <a:xfrm>
                <a:off x="3234" y="332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4" name="Oval 1370"/>
              <p:cNvSpPr>
                <a:spLocks noChangeArrowheads="1"/>
              </p:cNvSpPr>
              <p:nvPr/>
            </p:nvSpPr>
            <p:spPr bwMode="auto">
              <a:xfrm>
                <a:off x="3236" y="332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5" name="Oval 1371"/>
              <p:cNvSpPr>
                <a:spLocks noChangeArrowheads="1"/>
              </p:cNvSpPr>
              <p:nvPr/>
            </p:nvSpPr>
            <p:spPr bwMode="auto">
              <a:xfrm>
                <a:off x="3239" y="332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6" name="Oval 1372"/>
              <p:cNvSpPr>
                <a:spLocks noChangeArrowheads="1"/>
              </p:cNvSpPr>
              <p:nvPr/>
            </p:nvSpPr>
            <p:spPr bwMode="auto">
              <a:xfrm>
                <a:off x="3241" y="332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7" name="Oval 1373"/>
              <p:cNvSpPr>
                <a:spLocks noChangeArrowheads="1"/>
              </p:cNvSpPr>
              <p:nvPr/>
            </p:nvSpPr>
            <p:spPr bwMode="auto">
              <a:xfrm>
                <a:off x="3246" y="332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8" name="Oval 1374"/>
              <p:cNvSpPr>
                <a:spLocks noChangeArrowheads="1"/>
              </p:cNvSpPr>
              <p:nvPr/>
            </p:nvSpPr>
            <p:spPr bwMode="auto">
              <a:xfrm>
                <a:off x="3251" y="332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9" name="Oval 1375"/>
              <p:cNvSpPr>
                <a:spLocks noChangeArrowheads="1"/>
              </p:cNvSpPr>
              <p:nvPr/>
            </p:nvSpPr>
            <p:spPr bwMode="auto">
              <a:xfrm>
                <a:off x="3253" y="3324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0" name="Oval 1376"/>
              <p:cNvSpPr>
                <a:spLocks noChangeArrowheads="1"/>
              </p:cNvSpPr>
              <p:nvPr/>
            </p:nvSpPr>
            <p:spPr bwMode="auto">
              <a:xfrm>
                <a:off x="3256" y="332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1" name="Oval 1377"/>
              <p:cNvSpPr>
                <a:spLocks noChangeArrowheads="1"/>
              </p:cNvSpPr>
              <p:nvPr/>
            </p:nvSpPr>
            <p:spPr bwMode="auto">
              <a:xfrm>
                <a:off x="3258" y="332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2" name="Oval 1378"/>
              <p:cNvSpPr>
                <a:spLocks noChangeArrowheads="1"/>
              </p:cNvSpPr>
              <p:nvPr/>
            </p:nvSpPr>
            <p:spPr bwMode="auto">
              <a:xfrm>
                <a:off x="3266" y="332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3" name="Oval 1379"/>
              <p:cNvSpPr>
                <a:spLocks noChangeArrowheads="1"/>
              </p:cNvSpPr>
              <p:nvPr/>
            </p:nvSpPr>
            <p:spPr bwMode="auto">
              <a:xfrm>
                <a:off x="3268" y="332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4" name="Oval 1380"/>
              <p:cNvSpPr>
                <a:spLocks noChangeArrowheads="1"/>
              </p:cNvSpPr>
              <p:nvPr/>
            </p:nvSpPr>
            <p:spPr bwMode="auto">
              <a:xfrm>
                <a:off x="3270" y="3324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5" name="Oval 1381"/>
              <p:cNvSpPr>
                <a:spLocks noChangeArrowheads="1"/>
              </p:cNvSpPr>
              <p:nvPr/>
            </p:nvSpPr>
            <p:spPr bwMode="auto">
              <a:xfrm>
                <a:off x="3273" y="332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6" name="Oval 1382"/>
              <p:cNvSpPr>
                <a:spLocks noChangeArrowheads="1"/>
              </p:cNvSpPr>
              <p:nvPr/>
            </p:nvSpPr>
            <p:spPr bwMode="auto">
              <a:xfrm>
                <a:off x="3278" y="332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7" name="Oval 1383"/>
              <p:cNvSpPr>
                <a:spLocks noChangeArrowheads="1"/>
              </p:cNvSpPr>
              <p:nvPr/>
            </p:nvSpPr>
            <p:spPr bwMode="auto">
              <a:xfrm>
                <a:off x="3280" y="3324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8" name="Oval 1384"/>
              <p:cNvSpPr>
                <a:spLocks noChangeArrowheads="1"/>
              </p:cNvSpPr>
              <p:nvPr/>
            </p:nvSpPr>
            <p:spPr bwMode="auto">
              <a:xfrm>
                <a:off x="3283" y="332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9" name="Oval 1385"/>
              <p:cNvSpPr>
                <a:spLocks noChangeArrowheads="1"/>
              </p:cNvSpPr>
              <p:nvPr/>
            </p:nvSpPr>
            <p:spPr bwMode="auto">
              <a:xfrm>
                <a:off x="3285" y="3324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0" name="Oval 1386"/>
              <p:cNvSpPr>
                <a:spLocks noChangeArrowheads="1"/>
              </p:cNvSpPr>
              <p:nvPr/>
            </p:nvSpPr>
            <p:spPr bwMode="auto">
              <a:xfrm>
                <a:off x="3288" y="332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1" name="Oval 1387"/>
              <p:cNvSpPr>
                <a:spLocks noChangeArrowheads="1"/>
              </p:cNvSpPr>
              <p:nvPr/>
            </p:nvSpPr>
            <p:spPr bwMode="auto">
              <a:xfrm>
                <a:off x="3293" y="332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2" name="Oval 1388"/>
              <p:cNvSpPr>
                <a:spLocks noChangeArrowheads="1"/>
              </p:cNvSpPr>
              <p:nvPr/>
            </p:nvSpPr>
            <p:spPr bwMode="auto">
              <a:xfrm>
                <a:off x="3295" y="332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3" name="Oval 1389"/>
              <p:cNvSpPr>
                <a:spLocks noChangeArrowheads="1"/>
              </p:cNvSpPr>
              <p:nvPr/>
            </p:nvSpPr>
            <p:spPr bwMode="auto">
              <a:xfrm>
                <a:off x="3310" y="332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4" name="Oval 1390"/>
              <p:cNvSpPr>
                <a:spLocks noChangeArrowheads="1"/>
              </p:cNvSpPr>
              <p:nvPr/>
            </p:nvSpPr>
            <p:spPr bwMode="auto">
              <a:xfrm>
                <a:off x="3312" y="3324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5" name="Oval 1391"/>
              <p:cNvSpPr>
                <a:spLocks noChangeArrowheads="1"/>
              </p:cNvSpPr>
              <p:nvPr/>
            </p:nvSpPr>
            <p:spPr bwMode="auto">
              <a:xfrm>
                <a:off x="3315" y="332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6" name="Oval 1392"/>
              <p:cNvSpPr>
                <a:spLocks noChangeArrowheads="1"/>
              </p:cNvSpPr>
              <p:nvPr/>
            </p:nvSpPr>
            <p:spPr bwMode="auto">
              <a:xfrm>
                <a:off x="3317" y="3324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7" name="Oval 1393"/>
              <p:cNvSpPr>
                <a:spLocks noChangeArrowheads="1"/>
              </p:cNvSpPr>
              <p:nvPr/>
            </p:nvSpPr>
            <p:spPr bwMode="auto">
              <a:xfrm>
                <a:off x="3320" y="332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8" name="Oval 1394"/>
              <p:cNvSpPr>
                <a:spLocks noChangeArrowheads="1"/>
              </p:cNvSpPr>
              <p:nvPr/>
            </p:nvSpPr>
            <p:spPr bwMode="auto">
              <a:xfrm>
                <a:off x="3322" y="332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9" name="Oval 1395"/>
              <p:cNvSpPr>
                <a:spLocks noChangeArrowheads="1"/>
              </p:cNvSpPr>
              <p:nvPr/>
            </p:nvSpPr>
            <p:spPr bwMode="auto">
              <a:xfrm>
                <a:off x="3325" y="332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0" name="Oval 1396"/>
              <p:cNvSpPr>
                <a:spLocks noChangeArrowheads="1"/>
              </p:cNvSpPr>
              <p:nvPr/>
            </p:nvSpPr>
            <p:spPr bwMode="auto">
              <a:xfrm>
                <a:off x="3327" y="332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1" name="Oval 1397"/>
              <p:cNvSpPr>
                <a:spLocks noChangeArrowheads="1"/>
              </p:cNvSpPr>
              <p:nvPr/>
            </p:nvSpPr>
            <p:spPr bwMode="auto">
              <a:xfrm>
                <a:off x="3330" y="332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2" name="Oval 1398"/>
              <p:cNvSpPr>
                <a:spLocks noChangeArrowheads="1"/>
              </p:cNvSpPr>
              <p:nvPr/>
            </p:nvSpPr>
            <p:spPr bwMode="auto">
              <a:xfrm>
                <a:off x="3332" y="332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3" name="Oval 1399"/>
              <p:cNvSpPr>
                <a:spLocks noChangeArrowheads="1"/>
              </p:cNvSpPr>
              <p:nvPr/>
            </p:nvSpPr>
            <p:spPr bwMode="auto">
              <a:xfrm>
                <a:off x="3334" y="3324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4" name="Oval 1400"/>
              <p:cNvSpPr>
                <a:spLocks noChangeArrowheads="1"/>
              </p:cNvSpPr>
              <p:nvPr/>
            </p:nvSpPr>
            <p:spPr bwMode="auto">
              <a:xfrm>
                <a:off x="3337" y="332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5" name="Oval 1401"/>
              <p:cNvSpPr>
                <a:spLocks noChangeArrowheads="1"/>
              </p:cNvSpPr>
              <p:nvPr/>
            </p:nvSpPr>
            <p:spPr bwMode="auto">
              <a:xfrm>
                <a:off x="3339" y="3320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6" name="Oval 1402"/>
              <p:cNvSpPr>
                <a:spLocks noChangeArrowheads="1"/>
              </p:cNvSpPr>
              <p:nvPr/>
            </p:nvSpPr>
            <p:spPr bwMode="auto">
              <a:xfrm>
                <a:off x="3342" y="332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7" name="Oval 1403"/>
              <p:cNvSpPr>
                <a:spLocks noChangeArrowheads="1"/>
              </p:cNvSpPr>
              <p:nvPr/>
            </p:nvSpPr>
            <p:spPr bwMode="auto">
              <a:xfrm>
                <a:off x="3344" y="3320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8" name="Oval 1404"/>
              <p:cNvSpPr>
                <a:spLocks noChangeArrowheads="1"/>
              </p:cNvSpPr>
              <p:nvPr/>
            </p:nvSpPr>
            <p:spPr bwMode="auto">
              <a:xfrm>
                <a:off x="3347" y="332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9" name="Oval 1405"/>
              <p:cNvSpPr>
                <a:spLocks noChangeArrowheads="1"/>
              </p:cNvSpPr>
              <p:nvPr/>
            </p:nvSpPr>
            <p:spPr bwMode="auto">
              <a:xfrm>
                <a:off x="3349" y="332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0" name="Oval 1406"/>
              <p:cNvSpPr>
                <a:spLocks noChangeArrowheads="1"/>
              </p:cNvSpPr>
              <p:nvPr/>
            </p:nvSpPr>
            <p:spPr bwMode="auto">
              <a:xfrm>
                <a:off x="3352" y="332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1" name="Oval 1407"/>
              <p:cNvSpPr>
                <a:spLocks noChangeArrowheads="1"/>
              </p:cNvSpPr>
              <p:nvPr/>
            </p:nvSpPr>
            <p:spPr bwMode="auto">
              <a:xfrm>
                <a:off x="3354" y="332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2" name="Oval 1408"/>
              <p:cNvSpPr>
                <a:spLocks noChangeArrowheads="1"/>
              </p:cNvSpPr>
              <p:nvPr/>
            </p:nvSpPr>
            <p:spPr bwMode="auto">
              <a:xfrm>
                <a:off x="3359" y="332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3" name="Oval 1409"/>
              <p:cNvSpPr>
                <a:spLocks noChangeArrowheads="1"/>
              </p:cNvSpPr>
              <p:nvPr/>
            </p:nvSpPr>
            <p:spPr bwMode="auto">
              <a:xfrm>
                <a:off x="3361" y="3320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4" name="Oval 1410"/>
              <p:cNvSpPr>
                <a:spLocks noChangeArrowheads="1"/>
              </p:cNvSpPr>
              <p:nvPr/>
            </p:nvSpPr>
            <p:spPr bwMode="auto">
              <a:xfrm>
                <a:off x="3364" y="332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5" name="Oval 1411"/>
              <p:cNvSpPr>
                <a:spLocks noChangeArrowheads="1"/>
              </p:cNvSpPr>
              <p:nvPr/>
            </p:nvSpPr>
            <p:spPr bwMode="auto">
              <a:xfrm>
                <a:off x="3366" y="3320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6" name="Oval 1412"/>
              <p:cNvSpPr>
                <a:spLocks noChangeArrowheads="1"/>
              </p:cNvSpPr>
              <p:nvPr/>
            </p:nvSpPr>
            <p:spPr bwMode="auto">
              <a:xfrm>
                <a:off x="3369" y="332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7" name="Oval 1413"/>
              <p:cNvSpPr>
                <a:spLocks noChangeArrowheads="1"/>
              </p:cNvSpPr>
              <p:nvPr/>
            </p:nvSpPr>
            <p:spPr bwMode="auto">
              <a:xfrm>
                <a:off x="3371" y="3320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8" name="Oval 1414"/>
              <p:cNvSpPr>
                <a:spLocks noChangeArrowheads="1"/>
              </p:cNvSpPr>
              <p:nvPr/>
            </p:nvSpPr>
            <p:spPr bwMode="auto">
              <a:xfrm>
                <a:off x="3374" y="332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9" name="Oval 1415"/>
              <p:cNvSpPr>
                <a:spLocks noChangeArrowheads="1"/>
              </p:cNvSpPr>
              <p:nvPr/>
            </p:nvSpPr>
            <p:spPr bwMode="auto">
              <a:xfrm>
                <a:off x="3376" y="3320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0" name="Oval 1416"/>
              <p:cNvSpPr>
                <a:spLocks noChangeArrowheads="1"/>
              </p:cNvSpPr>
              <p:nvPr/>
            </p:nvSpPr>
            <p:spPr bwMode="auto">
              <a:xfrm>
                <a:off x="3379" y="332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1" name="Oval 1417"/>
              <p:cNvSpPr>
                <a:spLocks noChangeArrowheads="1"/>
              </p:cNvSpPr>
              <p:nvPr/>
            </p:nvSpPr>
            <p:spPr bwMode="auto">
              <a:xfrm>
                <a:off x="3381" y="332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2" name="Oval 1418"/>
              <p:cNvSpPr>
                <a:spLocks noChangeArrowheads="1"/>
              </p:cNvSpPr>
              <p:nvPr/>
            </p:nvSpPr>
            <p:spPr bwMode="auto">
              <a:xfrm>
                <a:off x="3381" y="331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3" name="Oval 1419"/>
              <p:cNvSpPr>
                <a:spLocks noChangeArrowheads="1"/>
              </p:cNvSpPr>
              <p:nvPr/>
            </p:nvSpPr>
            <p:spPr bwMode="auto">
              <a:xfrm>
                <a:off x="3384" y="331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4" name="Oval 1420"/>
              <p:cNvSpPr>
                <a:spLocks noChangeArrowheads="1"/>
              </p:cNvSpPr>
              <p:nvPr/>
            </p:nvSpPr>
            <p:spPr bwMode="auto">
              <a:xfrm>
                <a:off x="3386" y="331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5" name="Oval 1421"/>
              <p:cNvSpPr>
                <a:spLocks noChangeArrowheads="1"/>
              </p:cNvSpPr>
              <p:nvPr/>
            </p:nvSpPr>
            <p:spPr bwMode="auto">
              <a:xfrm>
                <a:off x="3389" y="331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6" name="Oval 1422"/>
              <p:cNvSpPr>
                <a:spLocks noChangeArrowheads="1"/>
              </p:cNvSpPr>
              <p:nvPr/>
            </p:nvSpPr>
            <p:spPr bwMode="auto">
              <a:xfrm>
                <a:off x="3391" y="331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7" name="Oval 1423"/>
              <p:cNvSpPr>
                <a:spLocks noChangeArrowheads="1"/>
              </p:cNvSpPr>
              <p:nvPr/>
            </p:nvSpPr>
            <p:spPr bwMode="auto">
              <a:xfrm>
                <a:off x="3393" y="3316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8" name="Oval 1424"/>
              <p:cNvSpPr>
                <a:spLocks noChangeArrowheads="1"/>
              </p:cNvSpPr>
              <p:nvPr/>
            </p:nvSpPr>
            <p:spPr bwMode="auto">
              <a:xfrm>
                <a:off x="3396" y="331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9" name="Oval 1425"/>
              <p:cNvSpPr>
                <a:spLocks noChangeArrowheads="1"/>
              </p:cNvSpPr>
              <p:nvPr/>
            </p:nvSpPr>
            <p:spPr bwMode="auto">
              <a:xfrm>
                <a:off x="3398" y="3316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0" name="Oval 1426"/>
              <p:cNvSpPr>
                <a:spLocks noChangeArrowheads="1"/>
              </p:cNvSpPr>
              <p:nvPr/>
            </p:nvSpPr>
            <p:spPr bwMode="auto">
              <a:xfrm>
                <a:off x="3401" y="331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1" name="Oval 1427"/>
              <p:cNvSpPr>
                <a:spLocks noChangeArrowheads="1"/>
              </p:cNvSpPr>
              <p:nvPr/>
            </p:nvSpPr>
            <p:spPr bwMode="auto">
              <a:xfrm>
                <a:off x="3403" y="3316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2" name="Oval 1428"/>
              <p:cNvSpPr>
                <a:spLocks noChangeArrowheads="1"/>
              </p:cNvSpPr>
              <p:nvPr/>
            </p:nvSpPr>
            <p:spPr bwMode="auto">
              <a:xfrm>
                <a:off x="3406" y="331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3" name="Oval 1429"/>
              <p:cNvSpPr>
                <a:spLocks noChangeArrowheads="1"/>
              </p:cNvSpPr>
              <p:nvPr/>
            </p:nvSpPr>
            <p:spPr bwMode="auto">
              <a:xfrm>
                <a:off x="3408" y="3316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4" name="Oval 1430"/>
              <p:cNvSpPr>
                <a:spLocks noChangeArrowheads="1"/>
              </p:cNvSpPr>
              <p:nvPr/>
            </p:nvSpPr>
            <p:spPr bwMode="auto">
              <a:xfrm>
                <a:off x="3411" y="331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5" name="Oval 1431"/>
              <p:cNvSpPr>
                <a:spLocks noChangeArrowheads="1"/>
              </p:cNvSpPr>
              <p:nvPr/>
            </p:nvSpPr>
            <p:spPr bwMode="auto">
              <a:xfrm>
                <a:off x="3413" y="331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6" name="Oval 1432"/>
              <p:cNvSpPr>
                <a:spLocks noChangeArrowheads="1"/>
              </p:cNvSpPr>
              <p:nvPr/>
            </p:nvSpPr>
            <p:spPr bwMode="auto">
              <a:xfrm>
                <a:off x="3416" y="331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7" name="Oval 1433"/>
              <p:cNvSpPr>
                <a:spLocks noChangeArrowheads="1"/>
              </p:cNvSpPr>
              <p:nvPr/>
            </p:nvSpPr>
            <p:spPr bwMode="auto">
              <a:xfrm>
                <a:off x="3418" y="331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8" name="Oval 1434"/>
              <p:cNvSpPr>
                <a:spLocks noChangeArrowheads="1"/>
              </p:cNvSpPr>
              <p:nvPr/>
            </p:nvSpPr>
            <p:spPr bwMode="auto">
              <a:xfrm>
                <a:off x="3421" y="331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9" name="Oval 1435"/>
              <p:cNvSpPr>
                <a:spLocks noChangeArrowheads="1"/>
              </p:cNvSpPr>
              <p:nvPr/>
            </p:nvSpPr>
            <p:spPr bwMode="auto">
              <a:xfrm>
                <a:off x="3421" y="331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0" name="Oval 1436"/>
              <p:cNvSpPr>
                <a:spLocks noChangeArrowheads="1"/>
              </p:cNvSpPr>
              <p:nvPr/>
            </p:nvSpPr>
            <p:spPr bwMode="auto">
              <a:xfrm>
                <a:off x="3423" y="331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1" name="Oval 1437"/>
              <p:cNvSpPr>
                <a:spLocks noChangeArrowheads="1"/>
              </p:cNvSpPr>
              <p:nvPr/>
            </p:nvSpPr>
            <p:spPr bwMode="auto">
              <a:xfrm>
                <a:off x="3425" y="3311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2" name="Oval 1438"/>
              <p:cNvSpPr>
                <a:spLocks noChangeArrowheads="1"/>
              </p:cNvSpPr>
              <p:nvPr/>
            </p:nvSpPr>
            <p:spPr bwMode="auto">
              <a:xfrm>
                <a:off x="3428" y="331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3" name="Oval 1439"/>
              <p:cNvSpPr>
                <a:spLocks noChangeArrowheads="1"/>
              </p:cNvSpPr>
              <p:nvPr/>
            </p:nvSpPr>
            <p:spPr bwMode="auto">
              <a:xfrm>
                <a:off x="3430" y="3311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4" name="Oval 1440"/>
              <p:cNvSpPr>
                <a:spLocks noChangeArrowheads="1"/>
              </p:cNvSpPr>
              <p:nvPr/>
            </p:nvSpPr>
            <p:spPr bwMode="auto">
              <a:xfrm>
                <a:off x="3433" y="331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5" name="Oval 1441"/>
              <p:cNvSpPr>
                <a:spLocks noChangeArrowheads="1"/>
              </p:cNvSpPr>
              <p:nvPr/>
            </p:nvSpPr>
            <p:spPr bwMode="auto">
              <a:xfrm>
                <a:off x="3435" y="3311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6" name="Oval 1442"/>
              <p:cNvSpPr>
                <a:spLocks noChangeArrowheads="1"/>
              </p:cNvSpPr>
              <p:nvPr/>
            </p:nvSpPr>
            <p:spPr bwMode="auto">
              <a:xfrm>
                <a:off x="3438" y="331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7" name="Oval 1443"/>
              <p:cNvSpPr>
                <a:spLocks noChangeArrowheads="1"/>
              </p:cNvSpPr>
              <p:nvPr/>
            </p:nvSpPr>
            <p:spPr bwMode="auto">
              <a:xfrm>
                <a:off x="3440" y="3311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" name="Oval 1444"/>
              <p:cNvSpPr>
                <a:spLocks noChangeArrowheads="1"/>
              </p:cNvSpPr>
              <p:nvPr/>
            </p:nvSpPr>
            <p:spPr bwMode="auto">
              <a:xfrm>
                <a:off x="3443" y="331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9" name="Oval 1445"/>
              <p:cNvSpPr>
                <a:spLocks noChangeArrowheads="1"/>
              </p:cNvSpPr>
              <p:nvPr/>
            </p:nvSpPr>
            <p:spPr bwMode="auto">
              <a:xfrm>
                <a:off x="3445" y="331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0" name="Oval 1446"/>
              <p:cNvSpPr>
                <a:spLocks noChangeArrowheads="1"/>
              </p:cNvSpPr>
              <p:nvPr/>
            </p:nvSpPr>
            <p:spPr bwMode="auto">
              <a:xfrm>
                <a:off x="3448" y="331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1" name="Oval 1447"/>
              <p:cNvSpPr>
                <a:spLocks noChangeArrowheads="1"/>
              </p:cNvSpPr>
              <p:nvPr/>
            </p:nvSpPr>
            <p:spPr bwMode="auto">
              <a:xfrm>
                <a:off x="3450" y="331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2" name="Oval 1448"/>
              <p:cNvSpPr>
                <a:spLocks noChangeArrowheads="1"/>
              </p:cNvSpPr>
              <p:nvPr/>
            </p:nvSpPr>
            <p:spPr bwMode="auto">
              <a:xfrm>
                <a:off x="3453" y="331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" name="Oval 1449"/>
              <p:cNvSpPr>
                <a:spLocks noChangeArrowheads="1"/>
              </p:cNvSpPr>
              <p:nvPr/>
            </p:nvSpPr>
            <p:spPr bwMode="auto">
              <a:xfrm>
                <a:off x="3455" y="331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4" name="Oval 1450"/>
              <p:cNvSpPr>
                <a:spLocks noChangeArrowheads="1"/>
              </p:cNvSpPr>
              <p:nvPr/>
            </p:nvSpPr>
            <p:spPr bwMode="auto">
              <a:xfrm>
                <a:off x="3455" y="330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5" name="Oval 1451"/>
              <p:cNvSpPr>
                <a:spLocks noChangeArrowheads="1"/>
              </p:cNvSpPr>
              <p:nvPr/>
            </p:nvSpPr>
            <p:spPr bwMode="auto">
              <a:xfrm>
                <a:off x="3457" y="3307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6" name="Oval 1452"/>
              <p:cNvSpPr>
                <a:spLocks noChangeArrowheads="1"/>
              </p:cNvSpPr>
              <p:nvPr/>
            </p:nvSpPr>
            <p:spPr bwMode="auto">
              <a:xfrm>
                <a:off x="3460" y="330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7" name="Oval 1453"/>
              <p:cNvSpPr>
                <a:spLocks noChangeArrowheads="1"/>
              </p:cNvSpPr>
              <p:nvPr/>
            </p:nvSpPr>
            <p:spPr bwMode="auto">
              <a:xfrm>
                <a:off x="3462" y="3307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8" name="Oval 1454"/>
              <p:cNvSpPr>
                <a:spLocks noChangeArrowheads="1"/>
              </p:cNvSpPr>
              <p:nvPr/>
            </p:nvSpPr>
            <p:spPr bwMode="auto">
              <a:xfrm>
                <a:off x="3465" y="330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9" name="Oval 1455"/>
              <p:cNvSpPr>
                <a:spLocks noChangeArrowheads="1"/>
              </p:cNvSpPr>
              <p:nvPr/>
            </p:nvSpPr>
            <p:spPr bwMode="auto">
              <a:xfrm>
                <a:off x="3467" y="3307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0" name="Oval 1456"/>
              <p:cNvSpPr>
                <a:spLocks noChangeArrowheads="1"/>
              </p:cNvSpPr>
              <p:nvPr/>
            </p:nvSpPr>
            <p:spPr bwMode="auto">
              <a:xfrm>
                <a:off x="3470" y="330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1" name="Oval 1457"/>
              <p:cNvSpPr>
                <a:spLocks noChangeArrowheads="1"/>
              </p:cNvSpPr>
              <p:nvPr/>
            </p:nvSpPr>
            <p:spPr bwMode="auto">
              <a:xfrm>
                <a:off x="3472" y="330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2" name="Oval 1458"/>
              <p:cNvSpPr>
                <a:spLocks noChangeArrowheads="1"/>
              </p:cNvSpPr>
              <p:nvPr/>
            </p:nvSpPr>
            <p:spPr bwMode="auto">
              <a:xfrm>
                <a:off x="3475" y="330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3" name="Oval 1459"/>
              <p:cNvSpPr>
                <a:spLocks noChangeArrowheads="1"/>
              </p:cNvSpPr>
              <p:nvPr/>
            </p:nvSpPr>
            <p:spPr bwMode="auto">
              <a:xfrm>
                <a:off x="3477" y="330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4" name="Oval 1460"/>
              <p:cNvSpPr>
                <a:spLocks noChangeArrowheads="1"/>
              </p:cNvSpPr>
              <p:nvPr/>
            </p:nvSpPr>
            <p:spPr bwMode="auto">
              <a:xfrm>
                <a:off x="3480" y="330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5" name="Oval 1461"/>
              <p:cNvSpPr>
                <a:spLocks noChangeArrowheads="1"/>
              </p:cNvSpPr>
              <p:nvPr/>
            </p:nvSpPr>
            <p:spPr bwMode="auto">
              <a:xfrm>
                <a:off x="3482" y="330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6" name="Oval 1462"/>
              <p:cNvSpPr>
                <a:spLocks noChangeArrowheads="1"/>
              </p:cNvSpPr>
              <p:nvPr/>
            </p:nvSpPr>
            <p:spPr bwMode="auto">
              <a:xfrm>
                <a:off x="3484" y="3307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7" name="Oval 1463"/>
              <p:cNvSpPr>
                <a:spLocks noChangeArrowheads="1"/>
              </p:cNvSpPr>
              <p:nvPr/>
            </p:nvSpPr>
            <p:spPr bwMode="auto">
              <a:xfrm>
                <a:off x="3487" y="330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8" name="Oval 1464"/>
              <p:cNvSpPr>
                <a:spLocks noChangeArrowheads="1"/>
              </p:cNvSpPr>
              <p:nvPr/>
            </p:nvSpPr>
            <p:spPr bwMode="auto">
              <a:xfrm>
                <a:off x="3487" y="330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9" name="Oval 1465"/>
              <p:cNvSpPr>
                <a:spLocks noChangeArrowheads="1"/>
              </p:cNvSpPr>
              <p:nvPr/>
            </p:nvSpPr>
            <p:spPr bwMode="auto">
              <a:xfrm>
                <a:off x="3489" y="3303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0" name="Oval 1466"/>
              <p:cNvSpPr>
                <a:spLocks noChangeArrowheads="1"/>
              </p:cNvSpPr>
              <p:nvPr/>
            </p:nvSpPr>
            <p:spPr bwMode="auto">
              <a:xfrm>
                <a:off x="3492" y="330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1" name="Oval 1467"/>
              <p:cNvSpPr>
                <a:spLocks noChangeArrowheads="1"/>
              </p:cNvSpPr>
              <p:nvPr/>
            </p:nvSpPr>
            <p:spPr bwMode="auto">
              <a:xfrm>
                <a:off x="3494" y="3303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2" name="Oval 1468"/>
              <p:cNvSpPr>
                <a:spLocks noChangeArrowheads="1"/>
              </p:cNvSpPr>
              <p:nvPr/>
            </p:nvSpPr>
            <p:spPr bwMode="auto">
              <a:xfrm>
                <a:off x="3497" y="330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3" name="Oval 1469"/>
              <p:cNvSpPr>
                <a:spLocks noChangeArrowheads="1"/>
              </p:cNvSpPr>
              <p:nvPr/>
            </p:nvSpPr>
            <p:spPr bwMode="auto">
              <a:xfrm>
                <a:off x="3499" y="3303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4" name="Oval 1470"/>
              <p:cNvSpPr>
                <a:spLocks noChangeArrowheads="1"/>
              </p:cNvSpPr>
              <p:nvPr/>
            </p:nvSpPr>
            <p:spPr bwMode="auto">
              <a:xfrm>
                <a:off x="3502" y="330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5" name="Oval 1471"/>
              <p:cNvSpPr>
                <a:spLocks noChangeArrowheads="1"/>
              </p:cNvSpPr>
              <p:nvPr/>
            </p:nvSpPr>
            <p:spPr bwMode="auto">
              <a:xfrm>
                <a:off x="3504" y="330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6" name="Oval 1472"/>
              <p:cNvSpPr>
                <a:spLocks noChangeArrowheads="1"/>
              </p:cNvSpPr>
              <p:nvPr/>
            </p:nvSpPr>
            <p:spPr bwMode="auto">
              <a:xfrm>
                <a:off x="3507" y="330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76" name="Group 1674"/>
            <p:cNvGrpSpPr>
              <a:grpSpLocks/>
            </p:cNvGrpSpPr>
            <p:nvPr/>
          </p:nvGrpSpPr>
          <p:grpSpPr bwMode="auto">
            <a:xfrm>
              <a:off x="3509" y="3089"/>
              <a:ext cx="384" cy="235"/>
              <a:chOff x="3509" y="3089"/>
              <a:chExt cx="384" cy="235"/>
            </a:xfrm>
          </p:grpSpPr>
          <p:sp>
            <p:nvSpPr>
              <p:cNvPr id="2087" name="Oval 1474"/>
              <p:cNvSpPr>
                <a:spLocks noChangeArrowheads="1"/>
              </p:cNvSpPr>
              <p:nvPr/>
            </p:nvSpPr>
            <p:spPr bwMode="auto">
              <a:xfrm>
                <a:off x="3509" y="330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8" name="Oval 1475"/>
              <p:cNvSpPr>
                <a:spLocks noChangeArrowheads="1"/>
              </p:cNvSpPr>
              <p:nvPr/>
            </p:nvSpPr>
            <p:spPr bwMode="auto">
              <a:xfrm>
                <a:off x="3512" y="330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9" name="Oval 1476"/>
              <p:cNvSpPr>
                <a:spLocks noChangeArrowheads="1"/>
              </p:cNvSpPr>
              <p:nvPr/>
            </p:nvSpPr>
            <p:spPr bwMode="auto">
              <a:xfrm>
                <a:off x="3514" y="329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" name="Oval 1477"/>
              <p:cNvSpPr>
                <a:spLocks noChangeArrowheads="1"/>
              </p:cNvSpPr>
              <p:nvPr/>
            </p:nvSpPr>
            <p:spPr bwMode="auto">
              <a:xfrm>
                <a:off x="3516" y="3299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1" name="Oval 1478"/>
              <p:cNvSpPr>
                <a:spLocks noChangeArrowheads="1"/>
              </p:cNvSpPr>
              <p:nvPr/>
            </p:nvSpPr>
            <p:spPr bwMode="auto">
              <a:xfrm>
                <a:off x="3519" y="329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2" name="Oval 1479"/>
              <p:cNvSpPr>
                <a:spLocks noChangeArrowheads="1"/>
              </p:cNvSpPr>
              <p:nvPr/>
            </p:nvSpPr>
            <p:spPr bwMode="auto">
              <a:xfrm>
                <a:off x="3521" y="3299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3" name="Oval 1480"/>
              <p:cNvSpPr>
                <a:spLocks noChangeArrowheads="1"/>
              </p:cNvSpPr>
              <p:nvPr/>
            </p:nvSpPr>
            <p:spPr bwMode="auto">
              <a:xfrm>
                <a:off x="3524" y="329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4" name="Oval 1481"/>
              <p:cNvSpPr>
                <a:spLocks noChangeArrowheads="1"/>
              </p:cNvSpPr>
              <p:nvPr/>
            </p:nvSpPr>
            <p:spPr bwMode="auto">
              <a:xfrm>
                <a:off x="3526" y="3299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5" name="Oval 1482"/>
              <p:cNvSpPr>
                <a:spLocks noChangeArrowheads="1"/>
              </p:cNvSpPr>
              <p:nvPr/>
            </p:nvSpPr>
            <p:spPr bwMode="auto">
              <a:xfrm>
                <a:off x="3529" y="329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6" name="Oval 1483"/>
              <p:cNvSpPr>
                <a:spLocks noChangeArrowheads="1"/>
              </p:cNvSpPr>
              <p:nvPr/>
            </p:nvSpPr>
            <p:spPr bwMode="auto">
              <a:xfrm>
                <a:off x="3531" y="3299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7" name="Oval 1484"/>
              <p:cNvSpPr>
                <a:spLocks noChangeArrowheads="1"/>
              </p:cNvSpPr>
              <p:nvPr/>
            </p:nvSpPr>
            <p:spPr bwMode="auto">
              <a:xfrm>
                <a:off x="3534" y="329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8" name="Oval 1485"/>
              <p:cNvSpPr>
                <a:spLocks noChangeArrowheads="1"/>
              </p:cNvSpPr>
              <p:nvPr/>
            </p:nvSpPr>
            <p:spPr bwMode="auto">
              <a:xfrm>
                <a:off x="3536" y="329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9" name="Oval 1486"/>
              <p:cNvSpPr>
                <a:spLocks noChangeArrowheads="1"/>
              </p:cNvSpPr>
              <p:nvPr/>
            </p:nvSpPr>
            <p:spPr bwMode="auto">
              <a:xfrm>
                <a:off x="3539" y="329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" name="Oval 1487"/>
              <p:cNvSpPr>
                <a:spLocks noChangeArrowheads="1"/>
              </p:cNvSpPr>
              <p:nvPr/>
            </p:nvSpPr>
            <p:spPr bwMode="auto">
              <a:xfrm>
                <a:off x="3539" y="329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1" name="Oval 1488"/>
              <p:cNvSpPr>
                <a:spLocks noChangeArrowheads="1"/>
              </p:cNvSpPr>
              <p:nvPr/>
            </p:nvSpPr>
            <p:spPr bwMode="auto">
              <a:xfrm>
                <a:off x="3541" y="329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2" name="Oval 1489"/>
              <p:cNvSpPr>
                <a:spLocks noChangeArrowheads="1"/>
              </p:cNvSpPr>
              <p:nvPr/>
            </p:nvSpPr>
            <p:spPr bwMode="auto">
              <a:xfrm>
                <a:off x="3544" y="329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3" name="Oval 1490"/>
              <p:cNvSpPr>
                <a:spLocks noChangeArrowheads="1"/>
              </p:cNvSpPr>
              <p:nvPr/>
            </p:nvSpPr>
            <p:spPr bwMode="auto">
              <a:xfrm>
                <a:off x="3546" y="329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4" name="Oval 1491"/>
              <p:cNvSpPr>
                <a:spLocks noChangeArrowheads="1"/>
              </p:cNvSpPr>
              <p:nvPr/>
            </p:nvSpPr>
            <p:spPr bwMode="auto">
              <a:xfrm>
                <a:off x="3548" y="3295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5" name="Oval 1492"/>
              <p:cNvSpPr>
                <a:spLocks noChangeArrowheads="1"/>
              </p:cNvSpPr>
              <p:nvPr/>
            </p:nvSpPr>
            <p:spPr bwMode="auto">
              <a:xfrm>
                <a:off x="3551" y="329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6" name="Oval 1493"/>
              <p:cNvSpPr>
                <a:spLocks noChangeArrowheads="1"/>
              </p:cNvSpPr>
              <p:nvPr/>
            </p:nvSpPr>
            <p:spPr bwMode="auto">
              <a:xfrm>
                <a:off x="3553" y="3295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7" name="Oval 1494"/>
              <p:cNvSpPr>
                <a:spLocks noChangeArrowheads="1"/>
              </p:cNvSpPr>
              <p:nvPr/>
            </p:nvSpPr>
            <p:spPr bwMode="auto">
              <a:xfrm>
                <a:off x="3556" y="329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8" name="Oval 1495"/>
              <p:cNvSpPr>
                <a:spLocks noChangeArrowheads="1"/>
              </p:cNvSpPr>
              <p:nvPr/>
            </p:nvSpPr>
            <p:spPr bwMode="auto">
              <a:xfrm>
                <a:off x="3556" y="329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9" name="Oval 1496"/>
              <p:cNvSpPr>
                <a:spLocks noChangeArrowheads="1"/>
              </p:cNvSpPr>
              <p:nvPr/>
            </p:nvSpPr>
            <p:spPr bwMode="auto">
              <a:xfrm>
                <a:off x="3558" y="3291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" name="Oval 1497"/>
              <p:cNvSpPr>
                <a:spLocks noChangeArrowheads="1"/>
              </p:cNvSpPr>
              <p:nvPr/>
            </p:nvSpPr>
            <p:spPr bwMode="auto">
              <a:xfrm>
                <a:off x="3561" y="329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" name="Oval 1498"/>
              <p:cNvSpPr>
                <a:spLocks noChangeArrowheads="1"/>
              </p:cNvSpPr>
              <p:nvPr/>
            </p:nvSpPr>
            <p:spPr bwMode="auto">
              <a:xfrm>
                <a:off x="3563" y="329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2" name="Oval 1499"/>
              <p:cNvSpPr>
                <a:spLocks noChangeArrowheads="1"/>
              </p:cNvSpPr>
              <p:nvPr/>
            </p:nvSpPr>
            <p:spPr bwMode="auto">
              <a:xfrm>
                <a:off x="3566" y="329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3" name="Oval 1500"/>
              <p:cNvSpPr>
                <a:spLocks noChangeArrowheads="1"/>
              </p:cNvSpPr>
              <p:nvPr/>
            </p:nvSpPr>
            <p:spPr bwMode="auto">
              <a:xfrm>
                <a:off x="3568" y="329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4" name="Oval 1501"/>
              <p:cNvSpPr>
                <a:spLocks noChangeArrowheads="1"/>
              </p:cNvSpPr>
              <p:nvPr/>
            </p:nvSpPr>
            <p:spPr bwMode="auto">
              <a:xfrm>
                <a:off x="3571" y="329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5" name="Oval 1502"/>
              <p:cNvSpPr>
                <a:spLocks noChangeArrowheads="1"/>
              </p:cNvSpPr>
              <p:nvPr/>
            </p:nvSpPr>
            <p:spPr bwMode="auto">
              <a:xfrm>
                <a:off x="3573" y="329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6" name="Oval 1503"/>
              <p:cNvSpPr>
                <a:spLocks noChangeArrowheads="1"/>
              </p:cNvSpPr>
              <p:nvPr/>
            </p:nvSpPr>
            <p:spPr bwMode="auto">
              <a:xfrm>
                <a:off x="3573" y="3287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7" name="Oval 1504"/>
              <p:cNvSpPr>
                <a:spLocks noChangeArrowheads="1"/>
              </p:cNvSpPr>
              <p:nvPr/>
            </p:nvSpPr>
            <p:spPr bwMode="auto">
              <a:xfrm>
                <a:off x="3575" y="3287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8" name="Oval 1505"/>
              <p:cNvSpPr>
                <a:spLocks noChangeArrowheads="1"/>
              </p:cNvSpPr>
              <p:nvPr/>
            </p:nvSpPr>
            <p:spPr bwMode="auto">
              <a:xfrm>
                <a:off x="3578" y="3287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" name="Oval 1506"/>
              <p:cNvSpPr>
                <a:spLocks noChangeArrowheads="1"/>
              </p:cNvSpPr>
              <p:nvPr/>
            </p:nvSpPr>
            <p:spPr bwMode="auto">
              <a:xfrm>
                <a:off x="3580" y="3287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0" name="Oval 1507"/>
              <p:cNvSpPr>
                <a:spLocks noChangeArrowheads="1"/>
              </p:cNvSpPr>
              <p:nvPr/>
            </p:nvSpPr>
            <p:spPr bwMode="auto">
              <a:xfrm>
                <a:off x="3583" y="3287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" name="Oval 1508"/>
              <p:cNvSpPr>
                <a:spLocks noChangeArrowheads="1"/>
              </p:cNvSpPr>
              <p:nvPr/>
            </p:nvSpPr>
            <p:spPr bwMode="auto">
              <a:xfrm>
                <a:off x="3585" y="3287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2" name="Oval 1509"/>
              <p:cNvSpPr>
                <a:spLocks noChangeArrowheads="1"/>
              </p:cNvSpPr>
              <p:nvPr/>
            </p:nvSpPr>
            <p:spPr bwMode="auto">
              <a:xfrm>
                <a:off x="3585" y="3283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3" name="Oval 1510"/>
              <p:cNvSpPr>
                <a:spLocks noChangeArrowheads="1"/>
              </p:cNvSpPr>
              <p:nvPr/>
            </p:nvSpPr>
            <p:spPr bwMode="auto">
              <a:xfrm>
                <a:off x="3588" y="328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4" name="Oval 1511"/>
              <p:cNvSpPr>
                <a:spLocks noChangeArrowheads="1"/>
              </p:cNvSpPr>
              <p:nvPr/>
            </p:nvSpPr>
            <p:spPr bwMode="auto">
              <a:xfrm>
                <a:off x="3590" y="3283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5" name="Oval 1512"/>
              <p:cNvSpPr>
                <a:spLocks noChangeArrowheads="1"/>
              </p:cNvSpPr>
              <p:nvPr/>
            </p:nvSpPr>
            <p:spPr bwMode="auto">
              <a:xfrm>
                <a:off x="3593" y="328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6" name="Oval 1513"/>
              <p:cNvSpPr>
                <a:spLocks noChangeArrowheads="1"/>
              </p:cNvSpPr>
              <p:nvPr/>
            </p:nvSpPr>
            <p:spPr bwMode="auto">
              <a:xfrm>
                <a:off x="3595" y="328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7" name="Oval 1514"/>
              <p:cNvSpPr>
                <a:spLocks noChangeArrowheads="1"/>
              </p:cNvSpPr>
              <p:nvPr/>
            </p:nvSpPr>
            <p:spPr bwMode="auto">
              <a:xfrm>
                <a:off x="3598" y="328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8" name="Oval 1515"/>
              <p:cNvSpPr>
                <a:spLocks noChangeArrowheads="1"/>
              </p:cNvSpPr>
              <p:nvPr/>
            </p:nvSpPr>
            <p:spPr bwMode="auto">
              <a:xfrm>
                <a:off x="3600" y="328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9" name="Oval 1516"/>
              <p:cNvSpPr>
                <a:spLocks noChangeArrowheads="1"/>
              </p:cNvSpPr>
              <p:nvPr/>
            </p:nvSpPr>
            <p:spPr bwMode="auto">
              <a:xfrm>
                <a:off x="3600" y="327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0" name="Oval 1517"/>
              <p:cNvSpPr>
                <a:spLocks noChangeArrowheads="1"/>
              </p:cNvSpPr>
              <p:nvPr/>
            </p:nvSpPr>
            <p:spPr bwMode="auto">
              <a:xfrm>
                <a:off x="3603" y="327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1" name="Oval 1518"/>
              <p:cNvSpPr>
                <a:spLocks noChangeArrowheads="1"/>
              </p:cNvSpPr>
              <p:nvPr/>
            </p:nvSpPr>
            <p:spPr bwMode="auto">
              <a:xfrm>
                <a:off x="3605" y="327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2" name="Oval 1519"/>
              <p:cNvSpPr>
                <a:spLocks noChangeArrowheads="1"/>
              </p:cNvSpPr>
              <p:nvPr/>
            </p:nvSpPr>
            <p:spPr bwMode="auto">
              <a:xfrm>
                <a:off x="3607" y="3278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3" name="Oval 1520"/>
              <p:cNvSpPr>
                <a:spLocks noChangeArrowheads="1"/>
              </p:cNvSpPr>
              <p:nvPr/>
            </p:nvSpPr>
            <p:spPr bwMode="auto">
              <a:xfrm>
                <a:off x="3610" y="327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4" name="Oval 1521"/>
              <p:cNvSpPr>
                <a:spLocks noChangeArrowheads="1"/>
              </p:cNvSpPr>
              <p:nvPr/>
            </p:nvSpPr>
            <p:spPr bwMode="auto">
              <a:xfrm>
                <a:off x="3612" y="3278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5" name="Oval 1522"/>
              <p:cNvSpPr>
                <a:spLocks noChangeArrowheads="1"/>
              </p:cNvSpPr>
              <p:nvPr/>
            </p:nvSpPr>
            <p:spPr bwMode="auto">
              <a:xfrm>
                <a:off x="3615" y="327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6" name="Oval 1523"/>
              <p:cNvSpPr>
                <a:spLocks noChangeArrowheads="1"/>
              </p:cNvSpPr>
              <p:nvPr/>
            </p:nvSpPr>
            <p:spPr bwMode="auto">
              <a:xfrm>
                <a:off x="3615" y="327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7" name="Oval 1524"/>
              <p:cNvSpPr>
                <a:spLocks noChangeArrowheads="1"/>
              </p:cNvSpPr>
              <p:nvPr/>
            </p:nvSpPr>
            <p:spPr bwMode="auto">
              <a:xfrm>
                <a:off x="3617" y="327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8" name="Oval 1525"/>
              <p:cNvSpPr>
                <a:spLocks noChangeArrowheads="1"/>
              </p:cNvSpPr>
              <p:nvPr/>
            </p:nvSpPr>
            <p:spPr bwMode="auto">
              <a:xfrm>
                <a:off x="3620" y="327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9" name="Oval 1526"/>
              <p:cNvSpPr>
                <a:spLocks noChangeArrowheads="1"/>
              </p:cNvSpPr>
              <p:nvPr/>
            </p:nvSpPr>
            <p:spPr bwMode="auto">
              <a:xfrm>
                <a:off x="3622" y="327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0" name="Oval 1527"/>
              <p:cNvSpPr>
                <a:spLocks noChangeArrowheads="1"/>
              </p:cNvSpPr>
              <p:nvPr/>
            </p:nvSpPr>
            <p:spPr bwMode="auto">
              <a:xfrm>
                <a:off x="3625" y="327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1" name="Oval 1528"/>
              <p:cNvSpPr>
                <a:spLocks noChangeArrowheads="1"/>
              </p:cNvSpPr>
              <p:nvPr/>
            </p:nvSpPr>
            <p:spPr bwMode="auto">
              <a:xfrm>
                <a:off x="3625" y="327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2" name="Oval 1529"/>
              <p:cNvSpPr>
                <a:spLocks noChangeArrowheads="1"/>
              </p:cNvSpPr>
              <p:nvPr/>
            </p:nvSpPr>
            <p:spPr bwMode="auto">
              <a:xfrm>
                <a:off x="3627" y="327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3" name="Oval 1530"/>
              <p:cNvSpPr>
                <a:spLocks noChangeArrowheads="1"/>
              </p:cNvSpPr>
              <p:nvPr/>
            </p:nvSpPr>
            <p:spPr bwMode="auto">
              <a:xfrm>
                <a:off x="3630" y="327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4" name="Oval 1531"/>
              <p:cNvSpPr>
                <a:spLocks noChangeArrowheads="1"/>
              </p:cNvSpPr>
              <p:nvPr/>
            </p:nvSpPr>
            <p:spPr bwMode="auto">
              <a:xfrm>
                <a:off x="3632" y="327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5" name="Oval 1532"/>
              <p:cNvSpPr>
                <a:spLocks noChangeArrowheads="1"/>
              </p:cNvSpPr>
              <p:nvPr/>
            </p:nvSpPr>
            <p:spPr bwMode="auto">
              <a:xfrm>
                <a:off x="3635" y="327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6" name="Oval 1533"/>
              <p:cNvSpPr>
                <a:spLocks noChangeArrowheads="1"/>
              </p:cNvSpPr>
              <p:nvPr/>
            </p:nvSpPr>
            <p:spPr bwMode="auto">
              <a:xfrm>
                <a:off x="3635" y="326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7" name="Oval 1534"/>
              <p:cNvSpPr>
                <a:spLocks noChangeArrowheads="1"/>
              </p:cNvSpPr>
              <p:nvPr/>
            </p:nvSpPr>
            <p:spPr bwMode="auto">
              <a:xfrm>
                <a:off x="3637" y="326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8" name="Oval 1535"/>
              <p:cNvSpPr>
                <a:spLocks noChangeArrowheads="1"/>
              </p:cNvSpPr>
              <p:nvPr/>
            </p:nvSpPr>
            <p:spPr bwMode="auto">
              <a:xfrm>
                <a:off x="3639" y="3266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9" name="Oval 1536"/>
              <p:cNvSpPr>
                <a:spLocks noChangeArrowheads="1"/>
              </p:cNvSpPr>
              <p:nvPr/>
            </p:nvSpPr>
            <p:spPr bwMode="auto">
              <a:xfrm>
                <a:off x="3642" y="326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0" name="Oval 1537"/>
              <p:cNvSpPr>
                <a:spLocks noChangeArrowheads="1"/>
              </p:cNvSpPr>
              <p:nvPr/>
            </p:nvSpPr>
            <p:spPr bwMode="auto">
              <a:xfrm>
                <a:off x="3644" y="3266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1" name="Oval 1538"/>
              <p:cNvSpPr>
                <a:spLocks noChangeArrowheads="1"/>
              </p:cNvSpPr>
              <p:nvPr/>
            </p:nvSpPr>
            <p:spPr bwMode="auto">
              <a:xfrm>
                <a:off x="3644" y="3262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" name="Oval 1539"/>
              <p:cNvSpPr>
                <a:spLocks noChangeArrowheads="1"/>
              </p:cNvSpPr>
              <p:nvPr/>
            </p:nvSpPr>
            <p:spPr bwMode="auto">
              <a:xfrm>
                <a:off x="3647" y="326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" name="Oval 1540"/>
              <p:cNvSpPr>
                <a:spLocks noChangeArrowheads="1"/>
              </p:cNvSpPr>
              <p:nvPr/>
            </p:nvSpPr>
            <p:spPr bwMode="auto">
              <a:xfrm>
                <a:off x="3649" y="3262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" name="Oval 1541"/>
              <p:cNvSpPr>
                <a:spLocks noChangeArrowheads="1"/>
              </p:cNvSpPr>
              <p:nvPr/>
            </p:nvSpPr>
            <p:spPr bwMode="auto">
              <a:xfrm>
                <a:off x="3652" y="326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" name="Oval 1542"/>
              <p:cNvSpPr>
                <a:spLocks noChangeArrowheads="1"/>
              </p:cNvSpPr>
              <p:nvPr/>
            </p:nvSpPr>
            <p:spPr bwMode="auto">
              <a:xfrm>
                <a:off x="3654" y="326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" name="Oval 1543"/>
              <p:cNvSpPr>
                <a:spLocks noChangeArrowheads="1"/>
              </p:cNvSpPr>
              <p:nvPr/>
            </p:nvSpPr>
            <p:spPr bwMode="auto">
              <a:xfrm>
                <a:off x="3657" y="326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" name="Oval 1544"/>
              <p:cNvSpPr>
                <a:spLocks noChangeArrowheads="1"/>
              </p:cNvSpPr>
              <p:nvPr/>
            </p:nvSpPr>
            <p:spPr bwMode="auto">
              <a:xfrm>
                <a:off x="3659" y="325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" name="Oval 1545"/>
              <p:cNvSpPr>
                <a:spLocks noChangeArrowheads="1"/>
              </p:cNvSpPr>
              <p:nvPr/>
            </p:nvSpPr>
            <p:spPr bwMode="auto">
              <a:xfrm>
                <a:off x="3662" y="325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" name="Oval 1546"/>
              <p:cNvSpPr>
                <a:spLocks noChangeArrowheads="1"/>
              </p:cNvSpPr>
              <p:nvPr/>
            </p:nvSpPr>
            <p:spPr bwMode="auto">
              <a:xfrm>
                <a:off x="3664" y="325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" name="Oval 1547"/>
              <p:cNvSpPr>
                <a:spLocks noChangeArrowheads="1"/>
              </p:cNvSpPr>
              <p:nvPr/>
            </p:nvSpPr>
            <p:spPr bwMode="auto">
              <a:xfrm>
                <a:off x="3666" y="3258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" name="Oval 1548"/>
              <p:cNvSpPr>
                <a:spLocks noChangeArrowheads="1"/>
              </p:cNvSpPr>
              <p:nvPr/>
            </p:nvSpPr>
            <p:spPr bwMode="auto">
              <a:xfrm>
                <a:off x="3669" y="325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2" name="Oval 1549"/>
              <p:cNvSpPr>
                <a:spLocks noChangeArrowheads="1"/>
              </p:cNvSpPr>
              <p:nvPr/>
            </p:nvSpPr>
            <p:spPr bwMode="auto">
              <a:xfrm>
                <a:off x="3671" y="3258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3" name="Oval 1550"/>
              <p:cNvSpPr>
                <a:spLocks noChangeArrowheads="1"/>
              </p:cNvSpPr>
              <p:nvPr/>
            </p:nvSpPr>
            <p:spPr bwMode="auto">
              <a:xfrm>
                <a:off x="3671" y="3254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4" name="Oval 1551"/>
              <p:cNvSpPr>
                <a:spLocks noChangeArrowheads="1"/>
              </p:cNvSpPr>
              <p:nvPr/>
            </p:nvSpPr>
            <p:spPr bwMode="auto">
              <a:xfrm>
                <a:off x="3674" y="325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5" name="Oval 1552"/>
              <p:cNvSpPr>
                <a:spLocks noChangeArrowheads="1"/>
              </p:cNvSpPr>
              <p:nvPr/>
            </p:nvSpPr>
            <p:spPr bwMode="auto">
              <a:xfrm>
                <a:off x="3676" y="3254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6" name="Oval 1553"/>
              <p:cNvSpPr>
                <a:spLocks noChangeArrowheads="1"/>
              </p:cNvSpPr>
              <p:nvPr/>
            </p:nvSpPr>
            <p:spPr bwMode="auto">
              <a:xfrm>
                <a:off x="3679" y="325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7" name="Oval 1554"/>
              <p:cNvSpPr>
                <a:spLocks noChangeArrowheads="1"/>
              </p:cNvSpPr>
              <p:nvPr/>
            </p:nvSpPr>
            <p:spPr bwMode="auto">
              <a:xfrm>
                <a:off x="3681" y="3250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8" name="Oval 1555"/>
              <p:cNvSpPr>
                <a:spLocks noChangeArrowheads="1"/>
              </p:cNvSpPr>
              <p:nvPr/>
            </p:nvSpPr>
            <p:spPr bwMode="auto">
              <a:xfrm>
                <a:off x="3684" y="325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9" name="Oval 1556"/>
              <p:cNvSpPr>
                <a:spLocks noChangeArrowheads="1"/>
              </p:cNvSpPr>
              <p:nvPr/>
            </p:nvSpPr>
            <p:spPr bwMode="auto">
              <a:xfrm>
                <a:off x="3686" y="325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0" name="Oval 1557"/>
              <p:cNvSpPr>
                <a:spLocks noChangeArrowheads="1"/>
              </p:cNvSpPr>
              <p:nvPr/>
            </p:nvSpPr>
            <p:spPr bwMode="auto">
              <a:xfrm>
                <a:off x="3689" y="325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1" name="Oval 1558"/>
              <p:cNvSpPr>
                <a:spLocks noChangeArrowheads="1"/>
              </p:cNvSpPr>
              <p:nvPr/>
            </p:nvSpPr>
            <p:spPr bwMode="auto">
              <a:xfrm>
                <a:off x="3691" y="325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2" name="Oval 1559"/>
              <p:cNvSpPr>
                <a:spLocks noChangeArrowheads="1"/>
              </p:cNvSpPr>
              <p:nvPr/>
            </p:nvSpPr>
            <p:spPr bwMode="auto">
              <a:xfrm>
                <a:off x="3691" y="324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3" name="Oval 1560"/>
              <p:cNvSpPr>
                <a:spLocks noChangeArrowheads="1"/>
              </p:cNvSpPr>
              <p:nvPr/>
            </p:nvSpPr>
            <p:spPr bwMode="auto">
              <a:xfrm>
                <a:off x="3694" y="324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4" name="Oval 1561"/>
              <p:cNvSpPr>
                <a:spLocks noChangeArrowheads="1"/>
              </p:cNvSpPr>
              <p:nvPr/>
            </p:nvSpPr>
            <p:spPr bwMode="auto">
              <a:xfrm>
                <a:off x="3696" y="324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5" name="Oval 1562"/>
              <p:cNvSpPr>
                <a:spLocks noChangeArrowheads="1"/>
              </p:cNvSpPr>
              <p:nvPr/>
            </p:nvSpPr>
            <p:spPr bwMode="auto">
              <a:xfrm>
                <a:off x="3698" y="3245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6" name="Oval 1563"/>
              <p:cNvSpPr>
                <a:spLocks noChangeArrowheads="1"/>
              </p:cNvSpPr>
              <p:nvPr/>
            </p:nvSpPr>
            <p:spPr bwMode="auto">
              <a:xfrm>
                <a:off x="3701" y="324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7" name="Oval 1564"/>
              <p:cNvSpPr>
                <a:spLocks noChangeArrowheads="1"/>
              </p:cNvSpPr>
              <p:nvPr/>
            </p:nvSpPr>
            <p:spPr bwMode="auto">
              <a:xfrm>
                <a:off x="3701" y="324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8" name="Oval 1565"/>
              <p:cNvSpPr>
                <a:spLocks noChangeArrowheads="1"/>
              </p:cNvSpPr>
              <p:nvPr/>
            </p:nvSpPr>
            <p:spPr bwMode="auto">
              <a:xfrm>
                <a:off x="3703" y="3241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9" name="Oval 1566"/>
              <p:cNvSpPr>
                <a:spLocks noChangeArrowheads="1"/>
              </p:cNvSpPr>
              <p:nvPr/>
            </p:nvSpPr>
            <p:spPr bwMode="auto">
              <a:xfrm>
                <a:off x="3706" y="324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0" name="Oval 1567"/>
              <p:cNvSpPr>
                <a:spLocks noChangeArrowheads="1"/>
              </p:cNvSpPr>
              <p:nvPr/>
            </p:nvSpPr>
            <p:spPr bwMode="auto">
              <a:xfrm>
                <a:off x="3708" y="3241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1" name="Oval 1568"/>
              <p:cNvSpPr>
                <a:spLocks noChangeArrowheads="1"/>
              </p:cNvSpPr>
              <p:nvPr/>
            </p:nvSpPr>
            <p:spPr bwMode="auto">
              <a:xfrm>
                <a:off x="3711" y="324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" name="Oval 1569"/>
              <p:cNvSpPr>
                <a:spLocks noChangeArrowheads="1"/>
              </p:cNvSpPr>
              <p:nvPr/>
            </p:nvSpPr>
            <p:spPr bwMode="auto">
              <a:xfrm>
                <a:off x="3711" y="323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" name="Oval 1570"/>
              <p:cNvSpPr>
                <a:spLocks noChangeArrowheads="1"/>
              </p:cNvSpPr>
              <p:nvPr/>
            </p:nvSpPr>
            <p:spPr bwMode="auto">
              <a:xfrm>
                <a:off x="3713" y="3237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" name="Oval 1571"/>
              <p:cNvSpPr>
                <a:spLocks noChangeArrowheads="1"/>
              </p:cNvSpPr>
              <p:nvPr/>
            </p:nvSpPr>
            <p:spPr bwMode="auto">
              <a:xfrm>
                <a:off x="3716" y="323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5" name="Oval 1572"/>
              <p:cNvSpPr>
                <a:spLocks noChangeArrowheads="1"/>
              </p:cNvSpPr>
              <p:nvPr/>
            </p:nvSpPr>
            <p:spPr bwMode="auto">
              <a:xfrm>
                <a:off x="3718" y="323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6" name="Oval 1573"/>
              <p:cNvSpPr>
                <a:spLocks noChangeArrowheads="1"/>
              </p:cNvSpPr>
              <p:nvPr/>
            </p:nvSpPr>
            <p:spPr bwMode="auto">
              <a:xfrm>
                <a:off x="3718" y="323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7" name="Oval 1574"/>
              <p:cNvSpPr>
                <a:spLocks noChangeArrowheads="1"/>
              </p:cNvSpPr>
              <p:nvPr/>
            </p:nvSpPr>
            <p:spPr bwMode="auto">
              <a:xfrm>
                <a:off x="3721" y="323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8" name="Oval 1575"/>
              <p:cNvSpPr>
                <a:spLocks noChangeArrowheads="1"/>
              </p:cNvSpPr>
              <p:nvPr/>
            </p:nvSpPr>
            <p:spPr bwMode="auto">
              <a:xfrm>
                <a:off x="3723" y="323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9" name="Oval 1576"/>
              <p:cNvSpPr>
                <a:spLocks noChangeArrowheads="1"/>
              </p:cNvSpPr>
              <p:nvPr/>
            </p:nvSpPr>
            <p:spPr bwMode="auto">
              <a:xfrm>
                <a:off x="3726" y="322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0" name="Oval 1577"/>
              <p:cNvSpPr>
                <a:spLocks noChangeArrowheads="1"/>
              </p:cNvSpPr>
              <p:nvPr/>
            </p:nvSpPr>
            <p:spPr bwMode="auto">
              <a:xfrm>
                <a:off x="3728" y="322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1" name="Oval 1578"/>
              <p:cNvSpPr>
                <a:spLocks noChangeArrowheads="1"/>
              </p:cNvSpPr>
              <p:nvPr/>
            </p:nvSpPr>
            <p:spPr bwMode="auto">
              <a:xfrm>
                <a:off x="3730" y="3229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2" name="Oval 1579"/>
              <p:cNvSpPr>
                <a:spLocks noChangeArrowheads="1"/>
              </p:cNvSpPr>
              <p:nvPr/>
            </p:nvSpPr>
            <p:spPr bwMode="auto">
              <a:xfrm>
                <a:off x="3730" y="3225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3" name="Oval 1580"/>
              <p:cNvSpPr>
                <a:spLocks noChangeArrowheads="1"/>
              </p:cNvSpPr>
              <p:nvPr/>
            </p:nvSpPr>
            <p:spPr bwMode="auto">
              <a:xfrm>
                <a:off x="3733" y="322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4" name="Oval 1581"/>
              <p:cNvSpPr>
                <a:spLocks noChangeArrowheads="1"/>
              </p:cNvSpPr>
              <p:nvPr/>
            </p:nvSpPr>
            <p:spPr bwMode="auto">
              <a:xfrm>
                <a:off x="3735" y="3225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5" name="Oval 1582"/>
              <p:cNvSpPr>
                <a:spLocks noChangeArrowheads="1"/>
              </p:cNvSpPr>
              <p:nvPr/>
            </p:nvSpPr>
            <p:spPr bwMode="auto">
              <a:xfrm>
                <a:off x="3738" y="322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6" name="Oval 1583"/>
              <p:cNvSpPr>
                <a:spLocks noChangeArrowheads="1"/>
              </p:cNvSpPr>
              <p:nvPr/>
            </p:nvSpPr>
            <p:spPr bwMode="auto">
              <a:xfrm>
                <a:off x="3738" y="322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7" name="Oval 1584"/>
              <p:cNvSpPr>
                <a:spLocks noChangeArrowheads="1"/>
              </p:cNvSpPr>
              <p:nvPr/>
            </p:nvSpPr>
            <p:spPr bwMode="auto">
              <a:xfrm>
                <a:off x="3740" y="3221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8" name="Oval 1585"/>
              <p:cNvSpPr>
                <a:spLocks noChangeArrowheads="1"/>
              </p:cNvSpPr>
              <p:nvPr/>
            </p:nvSpPr>
            <p:spPr bwMode="auto">
              <a:xfrm>
                <a:off x="3743" y="322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9" name="Oval 1586"/>
              <p:cNvSpPr>
                <a:spLocks noChangeArrowheads="1"/>
              </p:cNvSpPr>
              <p:nvPr/>
            </p:nvSpPr>
            <p:spPr bwMode="auto">
              <a:xfrm>
                <a:off x="3745" y="322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0" name="Oval 1587"/>
              <p:cNvSpPr>
                <a:spLocks noChangeArrowheads="1"/>
              </p:cNvSpPr>
              <p:nvPr/>
            </p:nvSpPr>
            <p:spPr bwMode="auto">
              <a:xfrm>
                <a:off x="3745" y="3217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1" name="Oval 1588"/>
              <p:cNvSpPr>
                <a:spLocks noChangeArrowheads="1"/>
              </p:cNvSpPr>
              <p:nvPr/>
            </p:nvSpPr>
            <p:spPr bwMode="auto">
              <a:xfrm>
                <a:off x="3748" y="3217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2" name="Oval 1589"/>
              <p:cNvSpPr>
                <a:spLocks noChangeArrowheads="1"/>
              </p:cNvSpPr>
              <p:nvPr/>
            </p:nvSpPr>
            <p:spPr bwMode="auto">
              <a:xfrm>
                <a:off x="3748" y="321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3" name="Oval 1590"/>
              <p:cNvSpPr>
                <a:spLocks noChangeArrowheads="1"/>
              </p:cNvSpPr>
              <p:nvPr/>
            </p:nvSpPr>
            <p:spPr bwMode="auto">
              <a:xfrm>
                <a:off x="3750" y="321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4" name="Oval 1591"/>
              <p:cNvSpPr>
                <a:spLocks noChangeArrowheads="1"/>
              </p:cNvSpPr>
              <p:nvPr/>
            </p:nvSpPr>
            <p:spPr bwMode="auto">
              <a:xfrm>
                <a:off x="3753" y="321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5" name="Oval 1592"/>
              <p:cNvSpPr>
                <a:spLocks noChangeArrowheads="1"/>
              </p:cNvSpPr>
              <p:nvPr/>
            </p:nvSpPr>
            <p:spPr bwMode="auto">
              <a:xfrm>
                <a:off x="3755" y="321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6" name="Oval 1593"/>
              <p:cNvSpPr>
                <a:spLocks noChangeArrowheads="1"/>
              </p:cNvSpPr>
              <p:nvPr/>
            </p:nvSpPr>
            <p:spPr bwMode="auto">
              <a:xfrm>
                <a:off x="3755" y="320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7" name="Oval 1594"/>
              <p:cNvSpPr>
                <a:spLocks noChangeArrowheads="1"/>
              </p:cNvSpPr>
              <p:nvPr/>
            </p:nvSpPr>
            <p:spPr bwMode="auto">
              <a:xfrm>
                <a:off x="3757" y="3208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8" name="Oval 1595"/>
              <p:cNvSpPr>
                <a:spLocks noChangeArrowheads="1"/>
              </p:cNvSpPr>
              <p:nvPr/>
            </p:nvSpPr>
            <p:spPr bwMode="auto">
              <a:xfrm>
                <a:off x="3760" y="320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9" name="Oval 1596"/>
              <p:cNvSpPr>
                <a:spLocks noChangeArrowheads="1"/>
              </p:cNvSpPr>
              <p:nvPr/>
            </p:nvSpPr>
            <p:spPr bwMode="auto">
              <a:xfrm>
                <a:off x="3762" y="3208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0" name="Oval 1597"/>
              <p:cNvSpPr>
                <a:spLocks noChangeArrowheads="1"/>
              </p:cNvSpPr>
              <p:nvPr/>
            </p:nvSpPr>
            <p:spPr bwMode="auto">
              <a:xfrm>
                <a:off x="3762" y="320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1" name="Oval 1598"/>
              <p:cNvSpPr>
                <a:spLocks noChangeArrowheads="1"/>
              </p:cNvSpPr>
              <p:nvPr/>
            </p:nvSpPr>
            <p:spPr bwMode="auto">
              <a:xfrm>
                <a:off x="3765" y="320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2" name="Oval 1599"/>
              <p:cNvSpPr>
                <a:spLocks noChangeArrowheads="1"/>
              </p:cNvSpPr>
              <p:nvPr/>
            </p:nvSpPr>
            <p:spPr bwMode="auto">
              <a:xfrm>
                <a:off x="3767" y="320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3" name="Oval 1600"/>
              <p:cNvSpPr>
                <a:spLocks noChangeArrowheads="1"/>
              </p:cNvSpPr>
              <p:nvPr/>
            </p:nvSpPr>
            <p:spPr bwMode="auto">
              <a:xfrm>
                <a:off x="3770" y="320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4" name="Oval 1601"/>
              <p:cNvSpPr>
                <a:spLocks noChangeArrowheads="1"/>
              </p:cNvSpPr>
              <p:nvPr/>
            </p:nvSpPr>
            <p:spPr bwMode="auto">
              <a:xfrm>
                <a:off x="3770" y="320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5" name="Oval 1602"/>
              <p:cNvSpPr>
                <a:spLocks noChangeArrowheads="1"/>
              </p:cNvSpPr>
              <p:nvPr/>
            </p:nvSpPr>
            <p:spPr bwMode="auto">
              <a:xfrm>
                <a:off x="3772" y="3200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6" name="Oval 1603"/>
              <p:cNvSpPr>
                <a:spLocks noChangeArrowheads="1"/>
              </p:cNvSpPr>
              <p:nvPr/>
            </p:nvSpPr>
            <p:spPr bwMode="auto">
              <a:xfrm>
                <a:off x="3775" y="320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7" name="Oval 1604"/>
              <p:cNvSpPr>
                <a:spLocks noChangeArrowheads="1"/>
              </p:cNvSpPr>
              <p:nvPr/>
            </p:nvSpPr>
            <p:spPr bwMode="auto">
              <a:xfrm>
                <a:off x="3775" y="319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8" name="Oval 1605"/>
              <p:cNvSpPr>
                <a:spLocks noChangeArrowheads="1"/>
              </p:cNvSpPr>
              <p:nvPr/>
            </p:nvSpPr>
            <p:spPr bwMode="auto">
              <a:xfrm>
                <a:off x="3777" y="319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9" name="Oval 1606"/>
              <p:cNvSpPr>
                <a:spLocks noChangeArrowheads="1"/>
              </p:cNvSpPr>
              <p:nvPr/>
            </p:nvSpPr>
            <p:spPr bwMode="auto">
              <a:xfrm>
                <a:off x="3780" y="319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0" name="Oval 1607"/>
              <p:cNvSpPr>
                <a:spLocks noChangeArrowheads="1"/>
              </p:cNvSpPr>
              <p:nvPr/>
            </p:nvSpPr>
            <p:spPr bwMode="auto">
              <a:xfrm>
                <a:off x="3780" y="319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1" name="Oval 1608"/>
              <p:cNvSpPr>
                <a:spLocks noChangeArrowheads="1"/>
              </p:cNvSpPr>
              <p:nvPr/>
            </p:nvSpPr>
            <p:spPr bwMode="auto">
              <a:xfrm>
                <a:off x="3782" y="319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2" name="Oval 1609"/>
              <p:cNvSpPr>
                <a:spLocks noChangeArrowheads="1"/>
              </p:cNvSpPr>
              <p:nvPr/>
            </p:nvSpPr>
            <p:spPr bwMode="auto">
              <a:xfrm>
                <a:off x="3785" y="319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3" name="Oval 1610"/>
              <p:cNvSpPr>
                <a:spLocks noChangeArrowheads="1"/>
              </p:cNvSpPr>
              <p:nvPr/>
            </p:nvSpPr>
            <p:spPr bwMode="auto">
              <a:xfrm>
                <a:off x="3787" y="319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4" name="Oval 1611"/>
              <p:cNvSpPr>
                <a:spLocks noChangeArrowheads="1"/>
              </p:cNvSpPr>
              <p:nvPr/>
            </p:nvSpPr>
            <p:spPr bwMode="auto">
              <a:xfrm>
                <a:off x="3787" y="318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5" name="Oval 1612"/>
              <p:cNvSpPr>
                <a:spLocks noChangeArrowheads="1"/>
              </p:cNvSpPr>
              <p:nvPr/>
            </p:nvSpPr>
            <p:spPr bwMode="auto">
              <a:xfrm>
                <a:off x="3789" y="3188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6" name="Oval 1613"/>
              <p:cNvSpPr>
                <a:spLocks noChangeArrowheads="1"/>
              </p:cNvSpPr>
              <p:nvPr/>
            </p:nvSpPr>
            <p:spPr bwMode="auto">
              <a:xfrm>
                <a:off x="3792" y="318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7" name="Oval 1614"/>
              <p:cNvSpPr>
                <a:spLocks noChangeArrowheads="1"/>
              </p:cNvSpPr>
              <p:nvPr/>
            </p:nvSpPr>
            <p:spPr bwMode="auto">
              <a:xfrm>
                <a:off x="3792" y="318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8" name="Oval 1615"/>
              <p:cNvSpPr>
                <a:spLocks noChangeArrowheads="1"/>
              </p:cNvSpPr>
              <p:nvPr/>
            </p:nvSpPr>
            <p:spPr bwMode="auto">
              <a:xfrm>
                <a:off x="3794" y="3184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9" name="Oval 1616"/>
              <p:cNvSpPr>
                <a:spLocks noChangeArrowheads="1"/>
              </p:cNvSpPr>
              <p:nvPr/>
            </p:nvSpPr>
            <p:spPr bwMode="auto">
              <a:xfrm>
                <a:off x="3797" y="318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0" name="Oval 1617"/>
              <p:cNvSpPr>
                <a:spLocks noChangeArrowheads="1"/>
              </p:cNvSpPr>
              <p:nvPr/>
            </p:nvSpPr>
            <p:spPr bwMode="auto">
              <a:xfrm>
                <a:off x="3797" y="318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1" name="Oval 1618"/>
              <p:cNvSpPr>
                <a:spLocks noChangeArrowheads="1"/>
              </p:cNvSpPr>
              <p:nvPr/>
            </p:nvSpPr>
            <p:spPr bwMode="auto">
              <a:xfrm>
                <a:off x="3799" y="3180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2" name="Oval 1619"/>
              <p:cNvSpPr>
                <a:spLocks noChangeArrowheads="1"/>
              </p:cNvSpPr>
              <p:nvPr/>
            </p:nvSpPr>
            <p:spPr bwMode="auto">
              <a:xfrm>
                <a:off x="3802" y="318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3" name="Oval 1620"/>
              <p:cNvSpPr>
                <a:spLocks noChangeArrowheads="1"/>
              </p:cNvSpPr>
              <p:nvPr/>
            </p:nvSpPr>
            <p:spPr bwMode="auto">
              <a:xfrm>
                <a:off x="3802" y="317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4" name="Oval 1621"/>
              <p:cNvSpPr>
                <a:spLocks noChangeArrowheads="1"/>
              </p:cNvSpPr>
              <p:nvPr/>
            </p:nvSpPr>
            <p:spPr bwMode="auto">
              <a:xfrm>
                <a:off x="3804" y="3175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5" name="Oval 1622"/>
              <p:cNvSpPr>
                <a:spLocks noChangeArrowheads="1"/>
              </p:cNvSpPr>
              <p:nvPr/>
            </p:nvSpPr>
            <p:spPr bwMode="auto">
              <a:xfrm>
                <a:off x="3807" y="317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6" name="Oval 1623"/>
              <p:cNvSpPr>
                <a:spLocks noChangeArrowheads="1"/>
              </p:cNvSpPr>
              <p:nvPr/>
            </p:nvSpPr>
            <p:spPr bwMode="auto">
              <a:xfrm>
                <a:off x="3807" y="317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7" name="Oval 1624"/>
              <p:cNvSpPr>
                <a:spLocks noChangeArrowheads="1"/>
              </p:cNvSpPr>
              <p:nvPr/>
            </p:nvSpPr>
            <p:spPr bwMode="auto">
              <a:xfrm>
                <a:off x="3809" y="317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8" name="Oval 1625"/>
              <p:cNvSpPr>
                <a:spLocks noChangeArrowheads="1"/>
              </p:cNvSpPr>
              <p:nvPr/>
            </p:nvSpPr>
            <p:spPr bwMode="auto">
              <a:xfrm>
                <a:off x="3812" y="317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9" name="Oval 1626"/>
              <p:cNvSpPr>
                <a:spLocks noChangeArrowheads="1"/>
              </p:cNvSpPr>
              <p:nvPr/>
            </p:nvSpPr>
            <p:spPr bwMode="auto">
              <a:xfrm>
                <a:off x="3812" y="316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0" name="Oval 1627"/>
              <p:cNvSpPr>
                <a:spLocks noChangeArrowheads="1"/>
              </p:cNvSpPr>
              <p:nvPr/>
            </p:nvSpPr>
            <p:spPr bwMode="auto">
              <a:xfrm>
                <a:off x="3814" y="316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1" name="Oval 1628"/>
              <p:cNvSpPr>
                <a:spLocks noChangeArrowheads="1"/>
              </p:cNvSpPr>
              <p:nvPr/>
            </p:nvSpPr>
            <p:spPr bwMode="auto">
              <a:xfrm>
                <a:off x="3817" y="316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2" name="Oval 1629"/>
              <p:cNvSpPr>
                <a:spLocks noChangeArrowheads="1"/>
              </p:cNvSpPr>
              <p:nvPr/>
            </p:nvSpPr>
            <p:spPr bwMode="auto">
              <a:xfrm>
                <a:off x="3817" y="316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3" name="Oval 1630"/>
              <p:cNvSpPr>
                <a:spLocks noChangeArrowheads="1"/>
              </p:cNvSpPr>
              <p:nvPr/>
            </p:nvSpPr>
            <p:spPr bwMode="auto">
              <a:xfrm>
                <a:off x="3819" y="316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4" name="Oval 1631"/>
              <p:cNvSpPr>
                <a:spLocks noChangeArrowheads="1"/>
              </p:cNvSpPr>
              <p:nvPr/>
            </p:nvSpPr>
            <p:spPr bwMode="auto">
              <a:xfrm>
                <a:off x="3819" y="315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5" name="Oval 1632"/>
              <p:cNvSpPr>
                <a:spLocks noChangeArrowheads="1"/>
              </p:cNvSpPr>
              <p:nvPr/>
            </p:nvSpPr>
            <p:spPr bwMode="auto">
              <a:xfrm>
                <a:off x="3821" y="3159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6" name="Oval 1633"/>
              <p:cNvSpPr>
                <a:spLocks noChangeArrowheads="1"/>
              </p:cNvSpPr>
              <p:nvPr/>
            </p:nvSpPr>
            <p:spPr bwMode="auto">
              <a:xfrm>
                <a:off x="3824" y="315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7" name="Oval 1634"/>
              <p:cNvSpPr>
                <a:spLocks noChangeArrowheads="1"/>
              </p:cNvSpPr>
              <p:nvPr/>
            </p:nvSpPr>
            <p:spPr bwMode="auto">
              <a:xfrm>
                <a:off x="3824" y="315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8" name="Oval 1635"/>
              <p:cNvSpPr>
                <a:spLocks noChangeArrowheads="1"/>
              </p:cNvSpPr>
              <p:nvPr/>
            </p:nvSpPr>
            <p:spPr bwMode="auto">
              <a:xfrm>
                <a:off x="3826" y="3155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9" name="Oval 1636"/>
              <p:cNvSpPr>
                <a:spLocks noChangeArrowheads="1"/>
              </p:cNvSpPr>
              <p:nvPr/>
            </p:nvSpPr>
            <p:spPr bwMode="auto">
              <a:xfrm>
                <a:off x="3829" y="315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0" name="Oval 1637"/>
              <p:cNvSpPr>
                <a:spLocks noChangeArrowheads="1"/>
              </p:cNvSpPr>
              <p:nvPr/>
            </p:nvSpPr>
            <p:spPr bwMode="auto">
              <a:xfrm>
                <a:off x="3829" y="315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1" name="Oval 1638"/>
              <p:cNvSpPr>
                <a:spLocks noChangeArrowheads="1"/>
              </p:cNvSpPr>
              <p:nvPr/>
            </p:nvSpPr>
            <p:spPr bwMode="auto">
              <a:xfrm>
                <a:off x="3831" y="3151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2" name="Oval 1639"/>
              <p:cNvSpPr>
                <a:spLocks noChangeArrowheads="1"/>
              </p:cNvSpPr>
              <p:nvPr/>
            </p:nvSpPr>
            <p:spPr bwMode="auto">
              <a:xfrm>
                <a:off x="3834" y="315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3" name="Oval 1640"/>
              <p:cNvSpPr>
                <a:spLocks noChangeArrowheads="1"/>
              </p:cNvSpPr>
              <p:nvPr/>
            </p:nvSpPr>
            <p:spPr bwMode="auto">
              <a:xfrm>
                <a:off x="3834" y="3147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4" name="Oval 1641"/>
              <p:cNvSpPr>
                <a:spLocks noChangeArrowheads="1"/>
              </p:cNvSpPr>
              <p:nvPr/>
            </p:nvSpPr>
            <p:spPr bwMode="auto">
              <a:xfrm>
                <a:off x="3836" y="3147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5" name="Oval 1642"/>
              <p:cNvSpPr>
                <a:spLocks noChangeArrowheads="1"/>
              </p:cNvSpPr>
              <p:nvPr/>
            </p:nvSpPr>
            <p:spPr bwMode="auto">
              <a:xfrm>
                <a:off x="3839" y="3147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6" name="Oval 1643"/>
              <p:cNvSpPr>
                <a:spLocks noChangeArrowheads="1"/>
              </p:cNvSpPr>
              <p:nvPr/>
            </p:nvSpPr>
            <p:spPr bwMode="auto">
              <a:xfrm>
                <a:off x="3839" y="314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7" name="Oval 1644"/>
              <p:cNvSpPr>
                <a:spLocks noChangeArrowheads="1"/>
              </p:cNvSpPr>
              <p:nvPr/>
            </p:nvSpPr>
            <p:spPr bwMode="auto">
              <a:xfrm>
                <a:off x="3841" y="314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8" name="Oval 1645"/>
              <p:cNvSpPr>
                <a:spLocks noChangeArrowheads="1"/>
              </p:cNvSpPr>
              <p:nvPr/>
            </p:nvSpPr>
            <p:spPr bwMode="auto">
              <a:xfrm>
                <a:off x="3841" y="313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9" name="Oval 1646"/>
              <p:cNvSpPr>
                <a:spLocks noChangeArrowheads="1"/>
              </p:cNvSpPr>
              <p:nvPr/>
            </p:nvSpPr>
            <p:spPr bwMode="auto">
              <a:xfrm>
                <a:off x="3844" y="313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0" name="Oval 1647"/>
              <p:cNvSpPr>
                <a:spLocks noChangeArrowheads="1"/>
              </p:cNvSpPr>
              <p:nvPr/>
            </p:nvSpPr>
            <p:spPr bwMode="auto">
              <a:xfrm>
                <a:off x="3846" y="313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1" name="Oval 1648"/>
              <p:cNvSpPr>
                <a:spLocks noChangeArrowheads="1"/>
              </p:cNvSpPr>
              <p:nvPr/>
            </p:nvSpPr>
            <p:spPr bwMode="auto">
              <a:xfrm>
                <a:off x="3846" y="313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2" name="Oval 1649"/>
              <p:cNvSpPr>
                <a:spLocks noChangeArrowheads="1"/>
              </p:cNvSpPr>
              <p:nvPr/>
            </p:nvSpPr>
            <p:spPr bwMode="auto">
              <a:xfrm>
                <a:off x="3849" y="313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3" name="Oval 1650"/>
              <p:cNvSpPr>
                <a:spLocks noChangeArrowheads="1"/>
              </p:cNvSpPr>
              <p:nvPr/>
            </p:nvSpPr>
            <p:spPr bwMode="auto">
              <a:xfrm>
                <a:off x="3849" y="313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4" name="Oval 1651"/>
              <p:cNvSpPr>
                <a:spLocks noChangeArrowheads="1"/>
              </p:cNvSpPr>
              <p:nvPr/>
            </p:nvSpPr>
            <p:spPr bwMode="auto">
              <a:xfrm>
                <a:off x="3851" y="313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5" name="Oval 1652"/>
              <p:cNvSpPr>
                <a:spLocks noChangeArrowheads="1"/>
              </p:cNvSpPr>
              <p:nvPr/>
            </p:nvSpPr>
            <p:spPr bwMode="auto">
              <a:xfrm>
                <a:off x="3853" y="3130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6" name="Oval 1653"/>
              <p:cNvSpPr>
                <a:spLocks noChangeArrowheads="1"/>
              </p:cNvSpPr>
              <p:nvPr/>
            </p:nvSpPr>
            <p:spPr bwMode="auto">
              <a:xfrm>
                <a:off x="3853" y="3126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7" name="Oval 1654"/>
              <p:cNvSpPr>
                <a:spLocks noChangeArrowheads="1"/>
              </p:cNvSpPr>
              <p:nvPr/>
            </p:nvSpPr>
            <p:spPr bwMode="auto">
              <a:xfrm>
                <a:off x="3856" y="312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8" name="Oval 1655"/>
              <p:cNvSpPr>
                <a:spLocks noChangeArrowheads="1"/>
              </p:cNvSpPr>
              <p:nvPr/>
            </p:nvSpPr>
            <p:spPr bwMode="auto">
              <a:xfrm>
                <a:off x="3856" y="312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9" name="Oval 1656"/>
              <p:cNvSpPr>
                <a:spLocks noChangeArrowheads="1"/>
              </p:cNvSpPr>
              <p:nvPr/>
            </p:nvSpPr>
            <p:spPr bwMode="auto">
              <a:xfrm>
                <a:off x="3858" y="3122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0" name="Oval 1657"/>
              <p:cNvSpPr>
                <a:spLocks noChangeArrowheads="1"/>
              </p:cNvSpPr>
              <p:nvPr/>
            </p:nvSpPr>
            <p:spPr bwMode="auto">
              <a:xfrm>
                <a:off x="3858" y="3118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1" name="Oval 1658"/>
              <p:cNvSpPr>
                <a:spLocks noChangeArrowheads="1"/>
              </p:cNvSpPr>
              <p:nvPr/>
            </p:nvSpPr>
            <p:spPr bwMode="auto">
              <a:xfrm>
                <a:off x="3861" y="311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2" name="Oval 1659"/>
              <p:cNvSpPr>
                <a:spLocks noChangeArrowheads="1"/>
              </p:cNvSpPr>
              <p:nvPr/>
            </p:nvSpPr>
            <p:spPr bwMode="auto">
              <a:xfrm>
                <a:off x="3863" y="3118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3" name="Oval 1660"/>
              <p:cNvSpPr>
                <a:spLocks noChangeArrowheads="1"/>
              </p:cNvSpPr>
              <p:nvPr/>
            </p:nvSpPr>
            <p:spPr bwMode="auto">
              <a:xfrm>
                <a:off x="3863" y="3114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4" name="Oval 1661"/>
              <p:cNvSpPr>
                <a:spLocks noChangeArrowheads="1"/>
              </p:cNvSpPr>
              <p:nvPr/>
            </p:nvSpPr>
            <p:spPr bwMode="auto">
              <a:xfrm>
                <a:off x="3866" y="311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5" name="Oval 1662"/>
              <p:cNvSpPr>
                <a:spLocks noChangeArrowheads="1"/>
              </p:cNvSpPr>
              <p:nvPr/>
            </p:nvSpPr>
            <p:spPr bwMode="auto">
              <a:xfrm>
                <a:off x="3866" y="310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6" name="Oval 1663"/>
              <p:cNvSpPr>
                <a:spLocks noChangeArrowheads="1"/>
              </p:cNvSpPr>
              <p:nvPr/>
            </p:nvSpPr>
            <p:spPr bwMode="auto">
              <a:xfrm>
                <a:off x="3868" y="310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7" name="Oval 1664"/>
              <p:cNvSpPr>
                <a:spLocks noChangeArrowheads="1"/>
              </p:cNvSpPr>
              <p:nvPr/>
            </p:nvSpPr>
            <p:spPr bwMode="auto">
              <a:xfrm>
                <a:off x="3868" y="310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8" name="Oval 1665"/>
              <p:cNvSpPr>
                <a:spLocks noChangeArrowheads="1"/>
              </p:cNvSpPr>
              <p:nvPr/>
            </p:nvSpPr>
            <p:spPr bwMode="auto">
              <a:xfrm>
                <a:off x="3871" y="310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9" name="Oval 1666"/>
              <p:cNvSpPr>
                <a:spLocks noChangeArrowheads="1"/>
              </p:cNvSpPr>
              <p:nvPr/>
            </p:nvSpPr>
            <p:spPr bwMode="auto">
              <a:xfrm>
                <a:off x="3871" y="310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0" name="Oval 1667"/>
              <p:cNvSpPr>
                <a:spLocks noChangeArrowheads="1"/>
              </p:cNvSpPr>
              <p:nvPr/>
            </p:nvSpPr>
            <p:spPr bwMode="auto">
              <a:xfrm>
                <a:off x="3873" y="310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1" name="Oval 1668"/>
              <p:cNvSpPr>
                <a:spLocks noChangeArrowheads="1"/>
              </p:cNvSpPr>
              <p:nvPr/>
            </p:nvSpPr>
            <p:spPr bwMode="auto">
              <a:xfrm>
                <a:off x="3873" y="309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2" name="Oval 1669"/>
              <p:cNvSpPr>
                <a:spLocks noChangeArrowheads="1"/>
              </p:cNvSpPr>
              <p:nvPr/>
            </p:nvSpPr>
            <p:spPr bwMode="auto">
              <a:xfrm>
                <a:off x="3876" y="309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3" name="Oval 1670"/>
              <p:cNvSpPr>
                <a:spLocks noChangeArrowheads="1"/>
              </p:cNvSpPr>
              <p:nvPr/>
            </p:nvSpPr>
            <p:spPr bwMode="auto">
              <a:xfrm>
                <a:off x="3876" y="309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4" name="Oval 1671"/>
              <p:cNvSpPr>
                <a:spLocks noChangeArrowheads="1"/>
              </p:cNvSpPr>
              <p:nvPr/>
            </p:nvSpPr>
            <p:spPr bwMode="auto">
              <a:xfrm>
                <a:off x="3878" y="309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5" name="Oval 1672"/>
              <p:cNvSpPr>
                <a:spLocks noChangeArrowheads="1"/>
              </p:cNvSpPr>
              <p:nvPr/>
            </p:nvSpPr>
            <p:spPr bwMode="auto">
              <a:xfrm>
                <a:off x="3878" y="308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6" name="Oval 1673"/>
              <p:cNvSpPr>
                <a:spLocks noChangeArrowheads="1"/>
              </p:cNvSpPr>
              <p:nvPr/>
            </p:nvSpPr>
            <p:spPr bwMode="auto">
              <a:xfrm>
                <a:off x="3880" y="3089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77" name="Group 1875"/>
            <p:cNvGrpSpPr>
              <a:grpSpLocks/>
            </p:cNvGrpSpPr>
            <p:nvPr/>
          </p:nvGrpSpPr>
          <p:grpSpPr bwMode="auto">
            <a:xfrm>
              <a:off x="3880" y="2631"/>
              <a:ext cx="234" cy="474"/>
              <a:chOff x="3880" y="2631"/>
              <a:chExt cx="234" cy="474"/>
            </a:xfrm>
          </p:grpSpPr>
          <p:sp>
            <p:nvSpPr>
              <p:cNvPr id="1887" name="Oval 1675"/>
              <p:cNvSpPr>
                <a:spLocks noChangeArrowheads="1"/>
              </p:cNvSpPr>
              <p:nvPr/>
            </p:nvSpPr>
            <p:spPr bwMode="auto">
              <a:xfrm>
                <a:off x="3880" y="3085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8" name="Oval 1676"/>
              <p:cNvSpPr>
                <a:spLocks noChangeArrowheads="1"/>
              </p:cNvSpPr>
              <p:nvPr/>
            </p:nvSpPr>
            <p:spPr bwMode="auto">
              <a:xfrm>
                <a:off x="3883" y="308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9" name="Oval 1677"/>
              <p:cNvSpPr>
                <a:spLocks noChangeArrowheads="1"/>
              </p:cNvSpPr>
              <p:nvPr/>
            </p:nvSpPr>
            <p:spPr bwMode="auto">
              <a:xfrm>
                <a:off x="3885" y="3085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0" name="Oval 1678"/>
              <p:cNvSpPr>
                <a:spLocks noChangeArrowheads="1"/>
              </p:cNvSpPr>
              <p:nvPr/>
            </p:nvSpPr>
            <p:spPr bwMode="auto">
              <a:xfrm>
                <a:off x="3885" y="3081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1" name="Oval 1679"/>
              <p:cNvSpPr>
                <a:spLocks noChangeArrowheads="1"/>
              </p:cNvSpPr>
              <p:nvPr/>
            </p:nvSpPr>
            <p:spPr bwMode="auto">
              <a:xfrm>
                <a:off x="3888" y="308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2" name="Oval 1680"/>
              <p:cNvSpPr>
                <a:spLocks noChangeArrowheads="1"/>
              </p:cNvSpPr>
              <p:nvPr/>
            </p:nvSpPr>
            <p:spPr bwMode="auto">
              <a:xfrm>
                <a:off x="3888" y="307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3" name="Oval 1681"/>
              <p:cNvSpPr>
                <a:spLocks noChangeArrowheads="1"/>
              </p:cNvSpPr>
              <p:nvPr/>
            </p:nvSpPr>
            <p:spPr bwMode="auto">
              <a:xfrm>
                <a:off x="3890" y="3076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4" name="Oval 1682"/>
              <p:cNvSpPr>
                <a:spLocks noChangeArrowheads="1"/>
              </p:cNvSpPr>
              <p:nvPr/>
            </p:nvSpPr>
            <p:spPr bwMode="auto">
              <a:xfrm>
                <a:off x="3890" y="3072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5" name="Oval 1683"/>
              <p:cNvSpPr>
                <a:spLocks noChangeArrowheads="1"/>
              </p:cNvSpPr>
              <p:nvPr/>
            </p:nvSpPr>
            <p:spPr bwMode="auto">
              <a:xfrm>
                <a:off x="3893" y="307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6" name="Oval 1684"/>
              <p:cNvSpPr>
                <a:spLocks noChangeArrowheads="1"/>
              </p:cNvSpPr>
              <p:nvPr/>
            </p:nvSpPr>
            <p:spPr bwMode="auto">
              <a:xfrm>
                <a:off x="3893" y="306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7" name="Oval 1685"/>
              <p:cNvSpPr>
                <a:spLocks noChangeArrowheads="1"/>
              </p:cNvSpPr>
              <p:nvPr/>
            </p:nvSpPr>
            <p:spPr bwMode="auto">
              <a:xfrm>
                <a:off x="3895" y="3068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8" name="Oval 1686"/>
              <p:cNvSpPr>
                <a:spLocks noChangeArrowheads="1"/>
              </p:cNvSpPr>
              <p:nvPr/>
            </p:nvSpPr>
            <p:spPr bwMode="auto">
              <a:xfrm>
                <a:off x="3895" y="306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9" name="Oval 1687"/>
              <p:cNvSpPr>
                <a:spLocks noChangeArrowheads="1"/>
              </p:cNvSpPr>
              <p:nvPr/>
            </p:nvSpPr>
            <p:spPr bwMode="auto">
              <a:xfrm>
                <a:off x="3898" y="306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0" name="Oval 1688"/>
              <p:cNvSpPr>
                <a:spLocks noChangeArrowheads="1"/>
              </p:cNvSpPr>
              <p:nvPr/>
            </p:nvSpPr>
            <p:spPr bwMode="auto">
              <a:xfrm>
                <a:off x="3900" y="306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1" name="Oval 1689"/>
              <p:cNvSpPr>
                <a:spLocks noChangeArrowheads="1"/>
              </p:cNvSpPr>
              <p:nvPr/>
            </p:nvSpPr>
            <p:spPr bwMode="auto">
              <a:xfrm>
                <a:off x="3900" y="306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2" name="Oval 1690"/>
              <p:cNvSpPr>
                <a:spLocks noChangeArrowheads="1"/>
              </p:cNvSpPr>
              <p:nvPr/>
            </p:nvSpPr>
            <p:spPr bwMode="auto">
              <a:xfrm>
                <a:off x="3903" y="306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3" name="Oval 1691"/>
              <p:cNvSpPr>
                <a:spLocks noChangeArrowheads="1"/>
              </p:cNvSpPr>
              <p:nvPr/>
            </p:nvSpPr>
            <p:spPr bwMode="auto">
              <a:xfrm>
                <a:off x="3903" y="305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" name="Oval 1692"/>
              <p:cNvSpPr>
                <a:spLocks noChangeArrowheads="1"/>
              </p:cNvSpPr>
              <p:nvPr/>
            </p:nvSpPr>
            <p:spPr bwMode="auto">
              <a:xfrm>
                <a:off x="3905" y="305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5" name="Oval 1693"/>
              <p:cNvSpPr>
                <a:spLocks noChangeArrowheads="1"/>
              </p:cNvSpPr>
              <p:nvPr/>
            </p:nvSpPr>
            <p:spPr bwMode="auto">
              <a:xfrm>
                <a:off x="3908" y="305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6" name="Oval 1694"/>
              <p:cNvSpPr>
                <a:spLocks noChangeArrowheads="1"/>
              </p:cNvSpPr>
              <p:nvPr/>
            </p:nvSpPr>
            <p:spPr bwMode="auto">
              <a:xfrm>
                <a:off x="3908" y="305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7" name="Oval 1695"/>
              <p:cNvSpPr>
                <a:spLocks noChangeArrowheads="1"/>
              </p:cNvSpPr>
              <p:nvPr/>
            </p:nvSpPr>
            <p:spPr bwMode="auto">
              <a:xfrm>
                <a:off x="3910" y="305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8" name="Oval 1696"/>
              <p:cNvSpPr>
                <a:spLocks noChangeArrowheads="1"/>
              </p:cNvSpPr>
              <p:nvPr/>
            </p:nvSpPr>
            <p:spPr bwMode="auto">
              <a:xfrm>
                <a:off x="3910" y="304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9" name="Oval 1697"/>
              <p:cNvSpPr>
                <a:spLocks noChangeArrowheads="1"/>
              </p:cNvSpPr>
              <p:nvPr/>
            </p:nvSpPr>
            <p:spPr bwMode="auto">
              <a:xfrm>
                <a:off x="3912" y="3048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0" name="Oval 1698"/>
              <p:cNvSpPr>
                <a:spLocks noChangeArrowheads="1"/>
              </p:cNvSpPr>
              <p:nvPr/>
            </p:nvSpPr>
            <p:spPr bwMode="auto">
              <a:xfrm>
                <a:off x="3912" y="3043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1" name="Oval 1699"/>
              <p:cNvSpPr>
                <a:spLocks noChangeArrowheads="1"/>
              </p:cNvSpPr>
              <p:nvPr/>
            </p:nvSpPr>
            <p:spPr bwMode="auto">
              <a:xfrm>
                <a:off x="3915" y="304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2" name="Oval 1700"/>
              <p:cNvSpPr>
                <a:spLocks noChangeArrowheads="1"/>
              </p:cNvSpPr>
              <p:nvPr/>
            </p:nvSpPr>
            <p:spPr bwMode="auto">
              <a:xfrm>
                <a:off x="3915" y="303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3" name="Oval 1701"/>
              <p:cNvSpPr>
                <a:spLocks noChangeArrowheads="1"/>
              </p:cNvSpPr>
              <p:nvPr/>
            </p:nvSpPr>
            <p:spPr bwMode="auto">
              <a:xfrm>
                <a:off x="3917" y="3039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4" name="Oval 1702"/>
              <p:cNvSpPr>
                <a:spLocks noChangeArrowheads="1"/>
              </p:cNvSpPr>
              <p:nvPr/>
            </p:nvSpPr>
            <p:spPr bwMode="auto">
              <a:xfrm>
                <a:off x="3917" y="3035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5" name="Oval 1703"/>
              <p:cNvSpPr>
                <a:spLocks noChangeArrowheads="1"/>
              </p:cNvSpPr>
              <p:nvPr/>
            </p:nvSpPr>
            <p:spPr bwMode="auto">
              <a:xfrm>
                <a:off x="3920" y="303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6" name="Oval 1704"/>
              <p:cNvSpPr>
                <a:spLocks noChangeArrowheads="1"/>
              </p:cNvSpPr>
              <p:nvPr/>
            </p:nvSpPr>
            <p:spPr bwMode="auto">
              <a:xfrm>
                <a:off x="3920" y="303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7" name="Oval 1705"/>
              <p:cNvSpPr>
                <a:spLocks noChangeArrowheads="1"/>
              </p:cNvSpPr>
              <p:nvPr/>
            </p:nvSpPr>
            <p:spPr bwMode="auto">
              <a:xfrm>
                <a:off x="3922" y="3031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8" name="Oval 1706"/>
              <p:cNvSpPr>
                <a:spLocks noChangeArrowheads="1"/>
              </p:cNvSpPr>
              <p:nvPr/>
            </p:nvSpPr>
            <p:spPr bwMode="auto">
              <a:xfrm>
                <a:off x="3922" y="3027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9" name="Oval 1707"/>
              <p:cNvSpPr>
                <a:spLocks noChangeArrowheads="1"/>
              </p:cNvSpPr>
              <p:nvPr/>
            </p:nvSpPr>
            <p:spPr bwMode="auto">
              <a:xfrm>
                <a:off x="3925" y="302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0" name="Oval 1708"/>
              <p:cNvSpPr>
                <a:spLocks noChangeArrowheads="1"/>
              </p:cNvSpPr>
              <p:nvPr/>
            </p:nvSpPr>
            <p:spPr bwMode="auto">
              <a:xfrm>
                <a:off x="3925" y="302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1" name="Oval 1709"/>
              <p:cNvSpPr>
                <a:spLocks noChangeArrowheads="1"/>
              </p:cNvSpPr>
              <p:nvPr/>
            </p:nvSpPr>
            <p:spPr bwMode="auto">
              <a:xfrm>
                <a:off x="3927" y="3023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2" name="Oval 1710"/>
              <p:cNvSpPr>
                <a:spLocks noChangeArrowheads="1"/>
              </p:cNvSpPr>
              <p:nvPr/>
            </p:nvSpPr>
            <p:spPr bwMode="auto">
              <a:xfrm>
                <a:off x="3927" y="3019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3" name="Oval 1711"/>
              <p:cNvSpPr>
                <a:spLocks noChangeArrowheads="1"/>
              </p:cNvSpPr>
              <p:nvPr/>
            </p:nvSpPr>
            <p:spPr bwMode="auto">
              <a:xfrm>
                <a:off x="3930" y="301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4" name="Oval 1712"/>
              <p:cNvSpPr>
                <a:spLocks noChangeArrowheads="1"/>
              </p:cNvSpPr>
              <p:nvPr/>
            </p:nvSpPr>
            <p:spPr bwMode="auto">
              <a:xfrm>
                <a:off x="3932" y="301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5" name="Oval 1713"/>
              <p:cNvSpPr>
                <a:spLocks noChangeArrowheads="1"/>
              </p:cNvSpPr>
              <p:nvPr/>
            </p:nvSpPr>
            <p:spPr bwMode="auto">
              <a:xfrm>
                <a:off x="3932" y="301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6" name="Oval 1714"/>
              <p:cNvSpPr>
                <a:spLocks noChangeArrowheads="1"/>
              </p:cNvSpPr>
              <p:nvPr/>
            </p:nvSpPr>
            <p:spPr bwMode="auto">
              <a:xfrm>
                <a:off x="3935" y="301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7" name="Oval 1715"/>
              <p:cNvSpPr>
                <a:spLocks noChangeArrowheads="1"/>
              </p:cNvSpPr>
              <p:nvPr/>
            </p:nvSpPr>
            <p:spPr bwMode="auto">
              <a:xfrm>
                <a:off x="3935" y="301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8" name="Oval 1716"/>
              <p:cNvSpPr>
                <a:spLocks noChangeArrowheads="1"/>
              </p:cNvSpPr>
              <p:nvPr/>
            </p:nvSpPr>
            <p:spPr bwMode="auto">
              <a:xfrm>
                <a:off x="3937" y="301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9" name="Oval 1717"/>
              <p:cNvSpPr>
                <a:spLocks noChangeArrowheads="1"/>
              </p:cNvSpPr>
              <p:nvPr/>
            </p:nvSpPr>
            <p:spPr bwMode="auto">
              <a:xfrm>
                <a:off x="3937" y="300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0" name="Oval 1718"/>
              <p:cNvSpPr>
                <a:spLocks noChangeArrowheads="1"/>
              </p:cNvSpPr>
              <p:nvPr/>
            </p:nvSpPr>
            <p:spPr bwMode="auto">
              <a:xfrm>
                <a:off x="3940" y="300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1" name="Oval 1719"/>
              <p:cNvSpPr>
                <a:spLocks noChangeArrowheads="1"/>
              </p:cNvSpPr>
              <p:nvPr/>
            </p:nvSpPr>
            <p:spPr bwMode="auto">
              <a:xfrm>
                <a:off x="3940" y="300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2" name="Oval 1720"/>
              <p:cNvSpPr>
                <a:spLocks noChangeArrowheads="1"/>
              </p:cNvSpPr>
              <p:nvPr/>
            </p:nvSpPr>
            <p:spPr bwMode="auto">
              <a:xfrm>
                <a:off x="3942" y="300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3" name="Oval 1721"/>
              <p:cNvSpPr>
                <a:spLocks noChangeArrowheads="1"/>
              </p:cNvSpPr>
              <p:nvPr/>
            </p:nvSpPr>
            <p:spPr bwMode="auto">
              <a:xfrm>
                <a:off x="3942" y="299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4" name="Oval 1722"/>
              <p:cNvSpPr>
                <a:spLocks noChangeArrowheads="1"/>
              </p:cNvSpPr>
              <p:nvPr/>
            </p:nvSpPr>
            <p:spPr bwMode="auto">
              <a:xfrm>
                <a:off x="3944" y="2998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5" name="Oval 1723"/>
              <p:cNvSpPr>
                <a:spLocks noChangeArrowheads="1"/>
              </p:cNvSpPr>
              <p:nvPr/>
            </p:nvSpPr>
            <p:spPr bwMode="auto">
              <a:xfrm>
                <a:off x="3944" y="299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6" name="Oval 1724"/>
              <p:cNvSpPr>
                <a:spLocks noChangeArrowheads="1"/>
              </p:cNvSpPr>
              <p:nvPr/>
            </p:nvSpPr>
            <p:spPr bwMode="auto">
              <a:xfrm>
                <a:off x="3947" y="299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7" name="Oval 1725"/>
              <p:cNvSpPr>
                <a:spLocks noChangeArrowheads="1"/>
              </p:cNvSpPr>
              <p:nvPr/>
            </p:nvSpPr>
            <p:spPr bwMode="auto">
              <a:xfrm>
                <a:off x="3947" y="299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8" name="Oval 1726"/>
              <p:cNvSpPr>
                <a:spLocks noChangeArrowheads="1"/>
              </p:cNvSpPr>
              <p:nvPr/>
            </p:nvSpPr>
            <p:spPr bwMode="auto">
              <a:xfrm>
                <a:off x="3949" y="2990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9" name="Oval 1727"/>
              <p:cNvSpPr>
                <a:spLocks noChangeArrowheads="1"/>
              </p:cNvSpPr>
              <p:nvPr/>
            </p:nvSpPr>
            <p:spPr bwMode="auto">
              <a:xfrm>
                <a:off x="3949" y="2986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0" name="Oval 1728"/>
              <p:cNvSpPr>
                <a:spLocks noChangeArrowheads="1"/>
              </p:cNvSpPr>
              <p:nvPr/>
            </p:nvSpPr>
            <p:spPr bwMode="auto">
              <a:xfrm>
                <a:off x="3952" y="298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1" name="Oval 1729"/>
              <p:cNvSpPr>
                <a:spLocks noChangeArrowheads="1"/>
              </p:cNvSpPr>
              <p:nvPr/>
            </p:nvSpPr>
            <p:spPr bwMode="auto">
              <a:xfrm>
                <a:off x="3952" y="298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2" name="Oval 1730"/>
              <p:cNvSpPr>
                <a:spLocks noChangeArrowheads="1"/>
              </p:cNvSpPr>
              <p:nvPr/>
            </p:nvSpPr>
            <p:spPr bwMode="auto">
              <a:xfrm>
                <a:off x="3952" y="297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3" name="Oval 1731"/>
              <p:cNvSpPr>
                <a:spLocks noChangeArrowheads="1"/>
              </p:cNvSpPr>
              <p:nvPr/>
            </p:nvSpPr>
            <p:spPr bwMode="auto">
              <a:xfrm>
                <a:off x="3954" y="2978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4" name="Oval 1732"/>
              <p:cNvSpPr>
                <a:spLocks noChangeArrowheads="1"/>
              </p:cNvSpPr>
              <p:nvPr/>
            </p:nvSpPr>
            <p:spPr bwMode="auto">
              <a:xfrm>
                <a:off x="3957" y="297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" name="Oval 1733"/>
              <p:cNvSpPr>
                <a:spLocks noChangeArrowheads="1"/>
              </p:cNvSpPr>
              <p:nvPr/>
            </p:nvSpPr>
            <p:spPr bwMode="auto">
              <a:xfrm>
                <a:off x="3957" y="297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" name="Oval 1734"/>
              <p:cNvSpPr>
                <a:spLocks noChangeArrowheads="1"/>
              </p:cNvSpPr>
              <p:nvPr/>
            </p:nvSpPr>
            <p:spPr bwMode="auto">
              <a:xfrm>
                <a:off x="3959" y="297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7" name="Oval 1735"/>
              <p:cNvSpPr>
                <a:spLocks noChangeArrowheads="1"/>
              </p:cNvSpPr>
              <p:nvPr/>
            </p:nvSpPr>
            <p:spPr bwMode="auto">
              <a:xfrm>
                <a:off x="3959" y="296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8" name="Oval 1736"/>
              <p:cNvSpPr>
                <a:spLocks noChangeArrowheads="1"/>
              </p:cNvSpPr>
              <p:nvPr/>
            </p:nvSpPr>
            <p:spPr bwMode="auto">
              <a:xfrm>
                <a:off x="3962" y="296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9" name="Oval 1737"/>
              <p:cNvSpPr>
                <a:spLocks noChangeArrowheads="1"/>
              </p:cNvSpPr>
              <p:nvPr/>
            </p:nvSpPr>
            <p:spPr bwMode="auto">
              <a:xfrm>
                <a:off x="3962" y="296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0" name="Oval 1738"/>
              <p:cNvSpPr>
                <a:spLocks noChangeArrowheads="1"/>
              </p:cNvSpPr>
              <p:nvPr/>
            </p:nvSpPr>
            <p:spPr bwMode="auto">
              <a:xfrm>
                <a:off x="3964" y="296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1" name="Oval 1739"/>
              <p:cNvSpPr>
                <a:spLocks noChangeArrowheads="1"/>
              </p:cNvSpPr>
              <p:nvPr/>
            </p:nvSpPr>
            <p:spPr bwMode="auto">
              <a:xfrm>
                <a:off x="3964" y="295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2" name="Oval 1740"/>
              <p:cNvSpPr>
                <a:spLocks noChangeArrowheads="1"/>
              </p:cNvSpPr>
              <p:nvPr/>
            </p:nvSpPr>
            <p:spPr bwMode="auto">
              <a:xfrm>
                <a:off x="3967" y="295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3" name="Oval 1741"/>
              <p:cNvSpPr>
                <a:spLocks noChangeArrowheads="1"/>
              </p:cNvSpPr>
              <p:nvPr/>
            </p:nvSpPr>
            <p:spPr bwMode="auto">
              <a:xfrm>
                <a:off x="3967" y="295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4" name="Oval 1742"/>
              <p:cNvSpPr>
                <a:spLocks noChangeArrowheads="1"/>
              </p:cNvSpPr>
              <p:nvPr/>
            </p:nvSpPr>
            <p:spPr bwMode="auto">
              <a:xfrm>
                <a:off x="3969" y="295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5" name="Oval 1743"/>
              <p:cNvSpPr>
                <a:spLocks noChangeArrowheads="1"/>
              </p:cNvSpPr>
              <p:nvPr/>
            </p:nvSpPr>
            <p:spPr bwMode="auto">
              <a:xfrm>
                <a:off x="3969" y="294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6" name="Oval 1744"/>
              <p:cNvSpPr>
                <a:spLocks noChangeArrowheads="1"/>
              </p:cNvSpPr>
              <p:nvPr/>
            </p:nvSpPr>
            <p:spPr bwMode="auto">
              <a:xfrm>
                <a:off x="3971" y="2949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7" name="Oval 1745"/>
              <p:cNvSpPr>
                <a:spLocks noChangeArrowheads="1"/>
              </p:cNvSpPr>
              <p:nvPr/>
            </p:nvSpPr>
            <p:spPr bwMode="auto">
              <a:xfrm>
                <a:off x="3971" y="2945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8" name="Oval 1746"/>
              <p:cNvSpPr>
                <a:spLocks noChangeArrowheads="1"/>
              </p:cNvSpPr>
              <p:nvPr/>
            </p:nvSpPr>
            <p:spPr bwMode="auto">
              <a:xfrm>
                <a:off x="3974" y="294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9" name="Oval 1747"/>
              <p:cNvSpPr>
                <a:spLocks noChangeArrowheads="1"/>
              </p:cNvSpPr>
              <p:nvPr/>
            </p:nvSpPr>
            <p:spPr bwMode="auto">
              <a:xfrm>
                <a:off x="3974" y="294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0" name="Oval 1748"/>
              <p:cNvSpPr>
                <a:spLocks noChangeArrowheads="1"/>
              </p:cNvSpPr>
              <p:nvPr/>
            </p:nvSpPr>
            <p:spPr bwMode="auto">
              <a:xfrm>
                <a:off x="3976" y="2940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1" name="Oval 1749"/>
              <p:cNvSpPr>
                <a:spLocks noChangeArrowheads="1"/>
              </p:cNvSpPr>
              <p:nvPr/>
            </p:nvSpPr>
            <p:spPr bwMode="auto">
              <a:xfrm>
                <a:off x="3976" y="2936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2" name="Oval 1750"/>
              <p:cNvSpPr>
                <a:spLocks noChangeArrowheads="1"/>
              </p:cNvSpPr>
              <p:nvPr/>
            </p:nvSpPr>
            <p:spPr bwMode="auto">
              <a:xfrm>
                <a:off x="3979" y="293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3" name="Oval 1751"/>
              <p:cNvSpPr>
                <a:spLocks noChangeArrowheads="1"/>
              </p:cNvSpPr>
              <p:nvPr/>
            </p:nvSpPr>
            <p:spPr bwMode="auto">
              <a:xfrm>
                <a:off x="3979" y="293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4" name="Oval 1752"/>
              <p:cNvSpPr>
                <a:spLocks noChangeArrowheads="1"/>
              </p:cNvSpPr>
              <p:nvPr/>
            </p:nvSpPr>
            <p:spPr bwMode="auto">
              <a:xfrm>
                <a:off x="3981" y="2932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5" name="Oval 1753"/>
              <p:cNvSpPr>
                <a:spLocks noChangeArrowheads="1"/>
              </p:cNvSpPr>
              <p:nvPr/>
            </p:nvSpPr>
            <p:spPr bwMode="auto">
              <a:xfrm>
                <a:off x="3981" y="2928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6" name="Oval 1754"/>
              <p:cNvSpPr>
                <a:spLocks noChangeArrowheads="1"/>
              </p:cNvSpPr>
              <p:nvPr/>
            </p:nvSpPr>
            <p:spPr bwMode="auto">
              <a:xfrm>
                <a:off x="3981" y="292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7" name="Oval 1755"/>
              <p:cNvSpPr>
                <a:spLocks noChangeArrowheads="1"/>
              </p:cNvSpPr>
              <p:nvPr/>
            </p:nvSpPr>
            <p:spPr bwMode="auto">
              <a:xfrm>
                <a:off x="3984" y="292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8" name="Oval 1756"/>
              <p:cNvSpPr>
                <a:spLocks noChangeArrowheads="1"/>
              </p:cNvSpPr>
              <p:nvPr/>
            </p:nvSpPr>
            <p:spPr bwMode="auto">
              <a:xfrm>
                <a:off x="3984" y="292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9" name="Oval 1757"/>
              <p:cNvSpPr>
                <a:spLocks noChangeArrowheads="1"/>
              </p:cNvSpPr>
              <p:nvPr/>
            </p:nvSpPr>
            <p:spPr bwMode="auto">
              <a:xfrm>
                <a:off x="3986" y="2920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0" name="Oval 1758"/>
              <p:cNvSpPr>
                <a:spLocks noChangeArrowheads="1"/>
              </p:cNvSpPr>
              <p:nvPr/>
            </p:nvSpPr>
            <p:spPr bwMode="auto">
              <a:xfrm>
                <a:off x="3986" y="2916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1" name="Oval 1759"/>
              <p:cNvSpPr>
                <a:spLocks noChangeArrowheads="1"/>
              </p:cNvSpPr>
              <p:nvPr/>
            </p:nvSpPr>
            <p:spPr bwMode="auto">
              <a:xfrm>
                <a:off x="3986" y="2912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2" name="Oval 1760"/>
              <p:cNvSpPr>
                <a:spLocks noChangeArrowheads="1"/>
              </p:cNvSpPr>
              <p:nvPr/>
            </p:nvSpPr>
            <p:spPr bwMode="auto">
              <a:xfrm>
                <a:off x="3989" y="291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3" name="Oval 1761"/>
              <p:cNvSpPr>
                <a:spLocks noChangeArrowheads="1"/>
              </p:cNvSpPr>
              <p:nvPr/>
            </p:nvSpPr>
            <p:spPr bwMode="auto">
              <a:xfrm>
                <a:off x="3989" y="290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4" name="Oval 1762"/>
              <p:cNvSpPr>
                <a:spLocks noChangeArrowheads="1"/>
              </p:cNvSpPr>
              <p:nvPr/>
            </p:nvSpPr>
            <p:spPr bwMode="auto">
              <a:xfrm>
                <a:off x="3991" y="290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5" name="Oval 1763"/>
              <p:cNvSpPr>
                <a:spLocks noChangeArrowheads="1"/>
              </p:cNvSpPr>
              <p:nvPr/>
            </p:nvSpPr>
            <p:spPr bwMode="auto">
              <a:xfrm>
                <a:off x="3991" y="290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6" name="Oval 1764"/>
              <p:cNvSpPr>
                <a:spLocks noChangeArrowheads="1"/>
              </p:cNvSpPr>
              <p:nvPr/>
            </p:nvSpPr>
            <p:spPr bwMode="auto">
              <a:xfrm>
                <a:off x="3994" y="290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7" name="Oval 1765"/>
              <p:cNvSpPr>
                <a:spLocks noChangeArrowheads="1"/>
              </p:cNvSpPr>
              <p:nvPr/>
            </p:nvSpPr>
            <p:spPr bwMode="auto">
              <a:xfrm>
                <a:off x="3994" y="289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8" name="Oval 1766"/>
              <p:cNvSpPr>
                <a:spLocks noChangeArrowheads="1"/>
              </p:cNvSpPr>
              <p:nvPr/>
            </p:nvSpPr>
            <p:spPr bwMode="auto">
              <a:xfrm>
                <a:off x="3996" y="289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9" name="Oval 1767"/>
              <p:cNvSpPr>
                <a:spLocks noChangeArrowheads="1"/>
              </p:cNvSpPr>
              <p:nvPr/>
            </p:nvSpPr>
            <p:spPr bwMode="auto">
              <a:xfrm>
                <a:off x="3996" y="289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0" name="Oval 1768"/>
              <p:cNvSpPr>
                <a:spLocks noChangeArrowheads="1"/>
              </p:cNvSpPr>
              <p:nvPr/>
            </p:nvSpPr>
            <p:spPr bwMode="auto">
              <a:xfrm>
                <a:off x="3996" y="289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1" name="Oval 1769"/>
              <p:cNvSpPr>
                <a:spLocks noChangeArrowheads="1"/>
              </p:cNvSpPr>
              <p:nvPr/>
            </p:nvSpPr>
            <p:spPr bwMode="auto">
              <a:xfrm>
                <a:off x="3999" y="289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2" name="Oval 1770"/>
              <p:cNvSpPr>
                <a:spLocks noChangeArrowheads="1"/>
              </p:cNvSpPr>
              <p:nvPr/>
            </p:nvSpPr>
            <p:spPr bwMode="auto">
              <a:xfrm>
                <a:off x="3999" y="2887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3" name="Oval 1771"/>
              <p:cNvSpPr>
                <a:spLocks noChangeArrowheads="1"/>
              </p:cNvSpPr>
              <p:nvPr/>
            </p:nvSpPr>
            <p:spPr bwMode="auto">
              <a:xfrm>
                <a:off x="4001" y="2887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4" name="Oval 1772"/>
              <p:cNvSpPr>
                <a:spLocks noChangeArrowheads="1"/>
              </p:cNvSpPr>
              <p:nvPr/>
            </p:nvSpPr>
            <p:spPr bwMode="auto">
              <a:xfrm>
                <a:off x="4001" y="288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5" name="Oval 1773"/>
              <p:cNvSpPr>
                <a:spLocks noChangeArrowheads="1"/>
              </p:cNvSpPr>
              <p:nvPr/>
            </p:nvSpPr>
            <p:spPr bwMode="auto">
              <a:xfrm>
                <a:off x="4001" y="287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6" name="Oval 1774"/>
              <p:cNvSpPr>
                <a:spLocks noChangeArrowheads="1"/>
              </p:cNvSpPr>
              <p:nvPr/>
            </p:nvSpPr>
            <p:spPr bwMode="auto">
              <a:xfrm>
                <a:off x="4003" y="2879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7" name="Oval 1775"/>
              <p:cNvSpPr>
                <a:spLocks noChangeArrowheads="1"/>
              </p:cNvSpPr>
              <p:nvPr/>
            </p:nvSpPr>
            <p:spPr bwMode="auto">
              <a:xfrm>
                <a:off x="4003" y="2875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8" name="Oval 1776"/>
              <p:cNvSpPr>
                <a:spLocks noChangeArrowheads="1"/>
              </p:cNvSpPr>
              <p:nvPr/>
            </p:nvSpPr>
            <p:spPr bwMode="auto">
              <a:xfrm>
                <a:off x="4006" y="287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9" name="Oval 1777"/>
              <p:cNvSpPr>
                <a:spLocks noChangeArrowheads="1"/>
              </p:cNvSpPr>
              <p:nvPr/>
            </p:nvSpPr>
            <p:spPr bwMode="auto">
              <a:xfrm>
                <a:off x="4006" y="287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0" name="Oval 1778"/>
              <p:cNvSpPr>
                <a:spLocks noChangeArrowheads="1"/>
              </p:cNvSpPr>
              <p:nvPr/>
            </p:nvSpPr>
            <p:spPr bwMode="auto">
              <a:xfrm>
                <a:off x="4008" y="2870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1" name="Oval 1779"/>
              <p:cNvSpPr>
                <a:spLocks noChangeArrowheads="1"/>
              </p:cNvSpPr>
              <p:nvPr/>
            </p:nvSpPr>
            <p:spPr bwMode="auto">
              <a:xfrm>
                <a:off x="4008" y="2866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2" name="Oval 1780"/>
              <p:cNvSpPr>
                <a:spLocks noChangeArrowheads="1"/>
              </p:cNvSpPr>
              <p:nvPr/>
            </p:nvSpPr>
            <p:spPr bwMode="auto">
              <a:xfrm>
                <a:off x="4008" y="2862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3" name="Oval 1781"/>
              <p:cNvSpPr>
                <a:spLocks noChangeArrowheads="1"/>
              </p:cNvSpPr>
              <p:nvPr/>
            </p:nvSpPr>
            <p:spPr bwMode="auto">
              <a:xfrm>
                <a:off x="4011" y="286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4" name="Oval 1782"/>
              <p:cNvSpPr>
                <a:spLocks noChangeArrowheads="1"/>
              </p:cNvSpPr>
              <p:nvPr/>
            </p:nvSpPr>
            <p:spPr bwMode="auto">
              <a:xfrm>
                <a:off x="4011" y="285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5" name="Oval 1783"/>
              <p:cNvSpPr>
                <a:spLocks noChangeArrowheads="1"/>
              </p:cNvSpPr>
              <p:nvPr/>
            </p:nvSpPr>
            <p:spPr bwMode="auto">
              <a:xfrm>
                <a:off x="4013" y="2858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6" name="Oval 1784"/>
              <p:cNvSpPr>
                <a:spLocks noChangeArrowheads="1"/>
              </p:cNvSpPr>
              <p:nvPr/>
            </p:nvSpPr>
            <p:spPr bwMode="auto">
              <a:xfrm>
                <a:off x="4013" y="285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7" name="Oval 1785"/>
              <p:cNvSpPr>
                <a:spLocks noChangeArrowheads="1"/>
              </p:cNvSpPr>
              <p:nvPr/>
            </p:nvSpPr>
            <p:spPr bwMode="auto">
              <a:xfrm>
                <a:off x="4016" y="285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8" name="Oval 1786"/>
              <p:cNvSpPr>
                <a:spLocks noChangeArrowheads="1"/>
              </p:cNvSpPr>
              <p:nvPr/>
            </p:nvSpPr>
            <p:spPr bwMode="auto">
              <a:xfrm>
                <a:off x="4016" y="285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9" name="Oval 1787"/>
              <p:cNvSpPr>
                <a:spLocks noChangeArrowheads="1"/>
              </p:cNvSpPr>
              <p:nvPr/>
            </p:nvSpPr>
            <p:spPr bwMode="auto">
              <a:xfrm>
                <a:off x="4018" y="2850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0" name="Oval 1788"/>
              <p:cNvSpPr>
                <a:spLocks noChangeArrowheads="1"/>
              </p:cNvSpPr>
              <p:nvPr/>
            </p:nvSpPr>
            <p:spPr bwMode="auto">
              <a:xfrm>
                <a:off x="4018" y="2846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1" name="Oval 1789"/>
              <p:cNvSpPr>
                <a:spLocks noChangeArrowheads="1"/>
              </p:cNvSpPr>
              <p:nvPr/>
            </p:nvSpPr>
            <p:spPr bwMode="auto">
              <a:xfrm>
                <a:off x="4018" y="2842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2" name="Oval 1790"/>
              <p:cNvSpPr>
                <a:spLocks noChangeArrowheads="1"/>
              </p:cNvSpPr>
              <p:nvPr/>
            </p:nvSpPr>
            <p:spPr bwMode="auto">
              <a:xfrm>
                <a:off x="4021" y="284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3" name="Oval 1791"/>
              <p:cNvSpPr>
                <a:spLocks noChangeArrowheads="1"/>
              </p:cNvSpPr>
              <p:nvPr/>
            </p:nvSpPr>
            <p:spPr bwMode="auto">
              <a:xfrm>
                <a:off x="4021" y="283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4" name="Oval 1792"/>
              <p:cNvSpPr>
                <a:spLocks noChangeArrowheads="1"/>
              </p:cNvSpPr>
              <p:nvPr/>
            </p:nvSpPr>
            <p:spPr bwMode="auto">
              <a:xfrm>
                <a:off x="4023" y="283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5" name="Oval 1793"/>
              <p:cNvSpPr>
                <a:spLocks noChangeArrowheads="1"/>
              </p:cNvSpPr>
              <p:nvPr/>
            </p:nvSpPr>
            <p:spPr bwMode="auto">
              <a:xfrm>
                <a:off x="4023" y="283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6" name="Oval 1794"/>
              <p:cNvSpPr>
                <a:spLocks noChangeArrowheads="1"/>
              </p:cNvSpPr>
              <p:nvPr/>
            </p:nvSpPr>
            <p:spPr bwMode="auto">
              <a:xfrm>
                <a:off x="4023" y="282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7" name="Oval 1795"/>
              <p:cNvSpPr>
                <a:spLocks noChangeArrowheads="1"/>
              </p:cNvSpPr>
              <p:nvPr/>
            </p:nvSpPr>
            <p:spPr bwMode="auto">
              <a:xfrm>
                <a:off x="4026" y="282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8" name="Oval 1796"/>
              <p:cNvSpPr>
                <a:spLocks noChangeArrowheads="1"/>
              </p:cNvSpPr>
              <p:nvPr/>
            </p:nvSpPr>
            <p:spPr bwMode="auto">
              <a:xfrm>
                <a:off x="4026" y="282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9" name="Oval 1797"/>
              <p:cNvSpPr>
                <a:spLocks noChangeArrowheads="1"/>
              </p:cNvSpPr>
              <p:nvPr/>
            </p:nvSpPr>
            <p:spPr bwMode="auto">
              <a:xfrm>
                <a:off x="4028" y="282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0" name="Oval 1798"/>
              <p:cNvSpPr>
                <a:spLocks noChangeArrowheads="1"/>
              </p:cNvSpPr>
              <p:nvPr/>
            </p:nvSpPr>
            <p:spPr bwMode="auto">
              <a:xfrm>
                <a:off x="4028" y="282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1" name="Oval 1799"/>
              <p:cNvSpPr>
                <a:spLocks noChangeArrowheads="1"/>
              </p:cNvSpPr>
              <p:nvPr/>
            </p:nvSpPr>
            <p:spPr bwMode="auto">
              <a:xfrm>
                <a:off x="4031" y="282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2" name="Oval 1800"/>
              <p:cNvSpPr>
                <a:spLocks noChangeArrowheads="1"/>
              </p:cNvSpPr>
              <p:nvPr/>
            </p:nvSpPr>
            <p:spPr bwMode="auto">
              <a:xfrm>
                <a:off x="4031" y="2817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3" name="Oval 1801"/>
              <p:cNvSpPr>
                <a:spLocks noChangeArrowheads="1"/>
              </p:cNvSpPr>
              <p:nvPr/>
            </p:nvSpPr>
            <p:spPr bwMode="auto">
              <a:xfrm>
                <a:off x="4031" y="281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4" name="Oval 1802"/>
              <p:cNvSpPr>
                <a:spLocks noChangeArrowheads="1"/>
              </p:cNvSpPr>
              <p:nvPr/>
            </p:nvSpPr>
            <p:spPr bwMode="auto">
              <a:xfrm>
                <a:off x="4033" y="281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5" name="Oval 1803"/>
              <p:cNvSpPr>
                <a:spLocks noChangeArrowheads="1"/>
              </p:cNvSpPr>
              <p:nvPr/>
            </p:nvSpPr>
            <p:spPr bwMode="auto">
              <a:xfrm>
                <a:off x="4033" y="280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6" name="Oval 1804"/>
              <p:cNvSpPr>
                <a:spLocks noChangeArrowheads="1"/>
              </p:cNvSpPr>
              <p:nvPr/>
            </p:nvSpPr>
            <p:spPr bwMode="auto">
              <a:xfrm>
                <a:off x="4035" y="2809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7" name="Oval 1805"/>
              <p:cNvSpPr>
                <a:spLocks noChangeArrowheads="1"/>
              </p:cNvSpPr>
              <p:nvPr/>
            </p:nvSpPr>
            <p:spPr bwMode="auto">
              <a:xfrm>
                <a:off x="4035" y="280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8" name="Oval 1806"/>
              <p:cNvSpPr>
                <a:spLocks noChangeArrowheads="1"/>
              </p:cNvSpPr>
              <p:nvPr/>
            </p:nvSpPr>
            <p:spPr bwMode="auto">
              <a:xfrm>
                <a:off x="4038" y="280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9" name="Oval 1807"/>
              <p:cNvSpPr>
                <a:spLocks noChangeArrowheads="1"/>
              </p:cNvSpPr>
              <p:nvPr/>
            </p:nvSpPr>
            <p:spPr bwMode="auto">
              <a:xfrm>
                <a:off x="4038" y="280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0" name="Oval 1808"/>
              <p:cNvSpPr>
                <a:spLocks noChangeArrowheads="1"/>
              </p:cNvSpPr>
              <p:nvPr/>
            </p:nvSpPr>
            <p:spPr bwMode="auto">
              <a:xfrm>
                <a:off x="4038" y="279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1" name="Oval 1809"/>
              <p:cNvSpPr>
                <a:spLocks noChangeArrowheads="1"/>
              </p:cNvSpPr>
              <p:nvPr/>
            </p:nvSpPr>
            <p:spPr bwMode="auto">
              <a:xfrm>
                <a:off x="4040" y="2796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2" name="Oval 1810"/>
              <p:cNvSpPr>
                <a:spLocks noChangeArrowheads="1"/>
              </p:cNvSpPr>
              <p:nvPr/>
            </p:nvSpPr>
            <p:spPr bwMode="auto">
              <a:xfrm>
                <a:off x="4040" y="2792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3" name="Oval 1811"/>
              <p:cNvSpPr>
                <a:spLocks noChangeArrowheads="1"/>
              </p:cNvSpPr>
              <p:nvPr/>
            </p:nvSpPr>
            <p:spPr bwMode="auto">
              <a:xfrm>
                <a:off x="4043" y="279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4" name="Oval 1812"/>
              <p:cNvSpPr>
                <a:spLocks noChangeArrowheads="1"/>
              </p:cNvSpPr>
              <p:nvPr/>
            </p:nvSpPr>
            <p:spPr bwMode="auto">
              <a:xfrm>
                <a:off x="4043" y="278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5" name="Oval 1813"/>
              <p:cNvSpPr>
                <a:spLocks noChangeArrowheads="1"/>
              </p:cNvSpPr>
              <p:nvPr/>
            </p:nvSpPr>
            <p:spPr bwMode="auto">
              <a:xfrm>
                <a:off x="4043" y="278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6" name="Oval 1814"/>
              <p:cNvSpPr>
                <a:spLocks noChangeArrowheads="1"/>
              </p:cNvSpPr>
              <p:nvPr/>
            </p:nvSpPr>
            <p:spPr bwMode="auto">
              <a:xfrm>
                <a:off x="4045" y="2784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7" name="Oval 1815"/>
              <p:cNvSpPr>
                <a:spLocks noChangeArrowheads="1"/>
              </p:cNvSpPr>
              <p:nvPr/>
            </p:nvSpPr>
            <p:spPr bwMode="auto">
              <a:xfrm>
                <a:off x="4045" y="2780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8" name="Oval 1816"/>
              <p:cNvSpPr>
                <a:spLocks noChangeArrowheads="1"/>
              </p:cNvSpPr>
              <p:nvPr/>
            </p:nvSpPr>
            <p:spPr bwMode="auto">
              <a:xfrm>
                <a:off x="4048" y="278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9" name="Oval 1817"/>
              <p:cNvSpPr>
                <a:spLocks noChangeArrowheads="1"/>
              </p:cNvSpPr>
              <p:nvPr/>
            </p:nvSpPr>
            <p:spPr bwMode="auto">
              <a:xfrm>
                <a:off x="4048" y="277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0" name="Oval 1818"/>
              <p:cNvSpPr>
                <a:spLocks noChangeArrowheads="1"/>
              </p:cNvSpPr>
              <p:nvPr/>
            </p:nvSpPr>
            <p:spPr bwMode="auto">
              <a:xfrm>
                <a:off x="4050" y="277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1" name="Oval 1819"/>
              <p:cNvSpPr>
                <a:spLocks noChangeArrowheads="1"/>
              </p:cNvSpPr>
              <p:nvPr/>
            </p:nvSpPr>
            <p:spPr bwMode="auto">
              <a:xfrm>
                <a:off x="4050" y="277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2" name="Oval 1820"/>
              <p:cNvSpPr>
                <a:spLocks noChangeArrowheads="1"/>
              </p:cNvSpPr>
              <p:nvPr/>
            </p:nvSpPr>
            <p:spPr bwMode="auto">
              <a:xfrm>
                <a:off x="4050" y="276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3" name="Oval 1821"/>
              <p:cNvSpPr>
                <a:spLocks noChangeArrowheads="1"/>
              </p:cNvSpPr>
              <p:nvPr/>
            </p:nvSpPr>
            <p:spPr bwMode="auto">
              <a:xfrm>
                <a:off x="4053" y="276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4" name="Oval 1822"/>
              <p:cNvSpPr>
                <a:spLocks noChangeArrowheads="1"/>
              </p:cNvSpPr>
              <p:nvPr/>
            </p:nvSpPr>
            <p:spPr bwMode="auto">
              <a:xfrm>
                <a:off x="4053" y="276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5" name="Oval 1823"/>
              <p:cNvSpPr>
                <a:spLocks noChangeArrowheads="1"/>
              </p:cNvSpPr>
              <p:nvPr/>
            </p:nvSpPr>
            <p:spPr bwMode="auto">
              <a:xfrm>
                <a:off x="4053" y="275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6" name="Oval 1824"/>
              <p:cNvSpPr>
                <a:spLocks noChangeArrowheads="1"/>
              </p:cNvSpPr>
              <p:nvPr/>
            </p:nvSpPr>
            <p:spPr bwMode="auto">
              <a:xfrm>
                <a:off x="4055" y="275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7" name="Oval 1825"/>
              <p:cNvSpPr>
                <a:spLocks noChangeArrowheads="1"/>
              </p:cNvSpPr>
              <p:nvPr/>
            </p:nvSpPr>
            <p:spPr bwMode="auto">
              <a:xfrm>
                <a:off x="4055" y="275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8" name="Oval 1826"/>
              <p:cNvSpPr>
                <a:spLocks noChangeArrowheads="1"/>
              </p:cNvSpPr>
              <p:nvPr/>
            </p:nvSpPr>
            <p:spPr bwMode="auto">
              <a:xfrm>
                <a:off x="4058" y="275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9" name="Oval 1827"/>
              <p:cNvSpPr>
                <a:spLocks noChangeArrowheads="1"/>
              </p:cNvSpPr>
              <p:nvPr/>
            </p:nvSpPr>
            <p:spPr bwMode="auto">
              <a:xfrm>
                <a:off x="4058" y="275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0" name="Oval 1828"/>
              <p:cNvSpPr>
                <a:spLocks noChangeArrowheads="1"/>
              </p:cNvSpPr>
              <p:nvPr/>
            </p:nvSpPr>
            <p:spPr bwMode="auto">
              <a:xfrm>
                <a:off x="4058" y="2747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1" name="Oval 1829"/>
              <p:cNvSpPr>
                <a:spLocks noChangeArrowheads="1"/>
              </p:cNvSpPr>
              <p:nvPr/>
            </p:nvSpPr>
            <p:spPr bwMode="auto">
              <a:xfrm>
                <a:off x="4060" y="2747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2" name="Oval 1830"/>
              <p:cNvSpPr>
                <a:spLocks noChangeArrowheads="1"/>
              </p:cNvSpPr>
              <p:nvPr/>
            </p:nvSpPr>
            <p:spPr bwMode="auto">
              <a:xfrm>
                <a:off x="4060" y="274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3" name="Oval 1831"/>
              <p:cNvSpPr>
                <a:spLocks noChangeArrowheads="1"/>
              </p:cNvSpPr>
              <p:nvPr/>
            </p:nvSpPr>
            <p:spPr bwMode="auto">
              <a:xfrm>
                <a:off x="4062" y="2743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4" name="Oval 1832"/>
              <p:cNvSpPr>
                <a:spLocks noChangeArrowheads="1"/>
              </p:cNvSpPr>
              <p:nvPr/>
            </p:nvSpPr>
            <p:spPr bwMode="auto">
              <a:xfrm>
                <a:off x="4062" y="2739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5" name="Oval 1833"/>
              <p:cNvSpPr>
                <a:spLocks noChangeArrowheads="1"/>
              </p:cNvSpPr>
              <p:nvPr/>
            </p:nvSpPr>
            <p:spPr bwMode="auto">
              <a:xfrm>
                <a:off x="4062" y="273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6" name="Oval 1834"/>
              <p:cNvSpPr>
                <a:spLocks noChangeArrowheads="1"/>
              </p:cNvSpPr>
              <p:nvPr/>
            </p:nvSpPr>
            <p:spPr bwMode="auto">
              <a:xfrm>
                <a:off x="4065" y="273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7" name="Oval 1835"/>
              <p:cNvSpPr>
                <a:spLocks noChangeArrowheads="1"/>
              </p:cNvSpPr>
              <p:nvPr/>
            </p:nvSpPr>
            <p:spPr bwMode="auto">
              <a:xfrm>
                <a:off x="4065" y="273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8" name="Oval 1836"/>
              <p:cNvSpPr>
                <a:spLocks noChangeArrowheads="1"/>
              </p:cNvSpPr>
              <p:nvPr/>
            </p:nvSpPr>
            <p:spPr bwMode="auto">
              <a:xfrm>
                <a:off x="4067" y="2730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9" name="Oval 1837"/>
              <p:cNvSpPr>
                <a:spLocks noChangeArrowheads="1"/>
              </p:cNvSpPr>
              <p:nvPr/>
            </p:nvSpPr>
            <p:spPr bwMode="auto">
              <a:xfrm>
                <a:off x="4067" y="2726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0" name="Oval 1838"/>
              <p:cNvSpPr>
                <a:spLocks noChangeArrowheads="1"/>
              </p:cNvSpPr>
              <p:nvPr/>
            </p:nvSpPr>
            <p:spPr bwMode="auto">
              <a:xfrm>
                <a:off x="4070" y="272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1" name="Oval 1839"/>
              <p:cNvSpPr>
                <a:spLocks noChangeArrowheads="1"/>
              </p:cNvSpPr>
              <p:nvPr/>
            </p:nvSpPr>
            <p:spPr bwMode="auto">
              <a:xfrm>
                <a:off x="4070" y="272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2" name="Oval 1840"/>
              <p:cNvSpPr>
                <a:spLocks noChangeArrowheads="1"/>
              </p:cNvSpPr>
              <p:nvPr/>
            </p:nvSpPr>
            <p:spPr bwMode="auto">
              <a:xfrm>
                <a:off x="4070" y="271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3" name="Oval 1841"/>
              <p:cNvSpPr>
                <a:spLocks noChangeArrowheads="1"/>
              </p:cNvSpPr>
              <p:nvPr/>
            </p:nvSpPr>
            <p:spPr bwMode="auto">
              <a:xfrm>
                <a:off x="4072" y="2718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4" name="Oval 1842"/>
              <p:cNvSpPr>
                <a:spLocks noChangeArrowheads="1"/>
              </p:cNvSpPr>
              <p:nvPr/>
            </p:nvSpPr>
            <p:spPr bwMode="auto">
              <a:xfrm>
                <a:off x="4072" y="2714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" name="Oval 1843"/>
              <p:cNvSpPr>
                <a:spLocks noChangeArrowheads="1"/>
              </p:cNvSpPr>
              <p:nvPr/>
            </p:nvSpPr>
            <p:spPr bwMode="auto">
              <a:xfrm>
                <a:off x="4075" y="271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" name="Oval 1844"/>
              <p:cNvSpPr>
                <a:spLocks noChangeArrowheads="1"/>
              </p:cNvSpPr>
              <p:nvPr/>
            </p:nvSpPr>
            <p:spPr bwMode="auto">
              <a:xfrm>
                <a:off x="4075" y="271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" name="Oval 1845"/>
              <p:cNvSpPr>
                <a:spLocks noChangeArrowheads="1"/>
              </p:cNvSpPr>
              <p:nvPr/>
            </p:nvSpPr>
            <p:spPr bwMode="auto">
              <a:xfrm>
                <a:off x="4075" y="270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8" name="Oval 1846"/>
              <p:cNvSpPr>
                <a:spLocks noChangeArrowheads="1"/>
              </p:cNvSpPr>
              <p:nvPr/>
            </p:nvSpPr>
            <p:spPr bwMode="auto">
              <a:xfrm>
                <a:off x="4077" y="2706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9" name="Oval 1847"/>
              <p:cNvSpPr>
                <a:spLocks noChangeArrowheads="1"/>
              </p:cNvSpPr>
              <p:nvPr/>
            </p:nvSpPr>
            <p:spPr bwMode="auto">
              <a:xfrm>
                <a:off x="4077" y="2701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0" name="Oval 1848"/>
              <p:cNvSpPr>
                <a:spLocks noChangeArrowheads="1"/>
              </p:cNvSpPr>
              <p:nvPr/>
            </p:nvSpPr>
            <p:spPr bwMode="auto">
              <a:xfrm>
                <a:off x="4077" y="2697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1" name="Oval 1849"/>
              <p:cNvSpPr>
                <a:spLocks noChangeArrowheads="1"/>
              </p:cNvSpPr>
              <p:nvPr/>
            </p:nvSpPr>
            <p:spPr bwMode="auto">
              <a:xfrm>
                <a:off x="4080" y="269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2" name="Oval 1850"/>
              <p:cNvSpPr>
                <a:spLocks noChangeArrowheads="1"/>
              </p:cNvSpPr>
              <p:nvPr/>
            </p:nvSpPr>
            <p:spPr bwMode="auto">
              <a:xfrm>
                <a:off x="4080" y="269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3" name="Oval 1851"/>
              <p:cNvSpPr>
                <a:spLocks noChangeArrowheads="1"/>
              </p:cNvSpPr>
              <p:nvPr/>
            </p:nvSpPr>
            <p:spPr bwMode="auto">
              <a:xfrm>
                <a:off x="4082" y="269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4" name="Oval 1852"/>
              <p:cNvSpPr>
                <a:spLocks noChangeArrowheads="1"/>
              </p:cNvSpPr>
              <p:nvPr/>
            </p:nvSpPr>
            <p:spPr bwMode="auto">
              <a:xfrm>
                <a:off x="4082" y="268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5" name="Oval 1853"/>
              <p:cNvSpPr>
                <a:spLocks noChangeArrowheads="1"/>
              </p:cNvSpPr>
              <p:nvPr/>
            </p:nvSpPr>
            <p:spPr bwMode="auto">
              <a:xfrm>
                <a:off x="4082" y="268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6" name="Oval 1854"/>
              <p:cNvSpPr>
                <a:spLocks noChangeArrowheads="1"/>
              </p:cNvSpPr>
              <p:nvPr/>
            </p:nvSpPr>
            <p:spPr bwMode="auto">
              <a:xfrm>
                <a:off x="4085" y="268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7" name="Oval 1855"/>
              <p:cNvSpPr>
                <a:spLocks noChangeArrowheads="1"/>
              </p:cNvSpPr>
              <p:nvPr/>
            </p:nvSpPr>
            <p:spPr bwMode="auto">
              <a:xfrm>
                <a:off x="4085" y="268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8" name="Oval 1856"/>
              <p:cNvSpPr>
                <a:spLocks noChangeArrowheads="1"/>
              </p:cNvSpPr>
              <p:nvPr/>
            </p:nvSpPr>
            <p:spPr bwMode="auto">
              <a:xfrm>
                <a:off x="4085" y="2677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9" name="Oval 1857"/>
              <p:cNvSpPr>
                <a:spLocks noChangeArrowheads="1"/>
              </p:cNvSpPr>
              <p:nvPr/>
            </p:nvSpPr>
            <p:spPr bwMode="auto">
              <a:xfrm>
                <a:off x="4087" y="2677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0" name="Oval 1858"/>
              <p:cNvSpPr>
                <a:spLocks noChangeArrowheads="1"/>
              </p:cNvSpPr>
              <p:nvPr/>
            </p:nvSpPr>
            <p:spPr bwMode="auto">
              <a:xfrm>
                <a:off x="4087" y="267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1" name="Oval 1859"/>
              <p:cNvSpPr>
                <a:spLocks noChangeArrowheads="1"/>
              </p:cNvSpPr>
              <p:nvPr/>
            </p:nvSpPr>
            <p:spPr bwMode="auto">
              <a:xfrm>
                <a:off x="4090" y="267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2" name="Oval 1860"/>
              <p:cNvSpPr>
                <a:spLocks noChangeArrowheads="1"/>
              </p:cNvSpPr>
              <p:nvPr/>
            </p:nvSpPr>
            <p:spPr bwMode="auto">
              <a:xfrm>
                <a:off x="4090" y="266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3" name="Oval 1861"/>
              <p:cNvSpPr>
                <a:spLocks noChangeArrowheads="1"/>
              </p:cNvSpPr>
              <p:nvPr/>
            </p:nvSpPr>
            <p:spPr bwMode="auto">
              <a:xfrm>
                <a:off x="4090" y="266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4" name="Oval 1862"/>
              <p:cNvSpPr>
                <a:spLocks noChangeArrowheads="1"/>
              </p:cNvSpPr>
              <p:nvPr/>
            </p:nvSpPr>
            <p:spPr bwMode="auto">
              <a:xfrm>
                <a:off x="4092" y="266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5" name="Oval 1863"/>
              <p:cNvSpPr>
                <a:spLocks noChangeArrowheads="1"/>
              </p:cNvSpPr>
              <p:nvPr/>
            </p:nvSpPr>
            <p:spPr bwMode="auto">
              <a:xfrm>
                <a:off x="4092" y="266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6" name="Oval 1864"/>
              <p:cNvSpPr>
                <a:spLocks noChangeArrowheads="1"/>
              </p:cNvSpPr>
              <p:nvPr/>
            </p:nvSpPr>
            <p:spPr bwMode="auto">
              <a:xfrm>
                <a:off x="4092" y="265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7" name="Oval 1865"/>
              <p:cNvSpPr>
                <a:spLocks noChangeArrowheads="1"/>
              </p:cNvSpPr>
              <p:nvPr/>
            </p:nvSpPr>
            <p:spPr bwMode="auto">
              <a:xfrm>
                <a:off x="4094" y="2656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8" name="Oval 1866"/>
              <p:cNvSpPr>
                <a:spLocks noChangeArrowheads="1"/>
              </p:cNvSpPr>
              <p:nvPr/>
            </p:nvSpPr>
            <p:spPr bwMode="auto">
              <a:xfrm>
                <a:off x="4094" y="2652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9" name="Oval 1867"/>
              <p:cNvSpPr>
                <a:spLocks noChangeArrowheads="1"/>
              </p:cNvSpPr>
              <p:nvPr/>
            </p:nvSpPr>
            <p:spPr bwMode="auto">
              <a:xfrm>
                <a:off x="4094" y="2648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0" name="Oval 1868"/>
              <p:cNvSpPr>
                <a:spLocks noChangeArrowheads="1"/>
              </p:cNvSpPr>
              <p:nvPr/>
            </p:nvSpPr>
            <p:spPr bwMode="auto">
              <a:xfrm>
                <a:off x="4097" y="264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1" name="Oval 1869"/>
              <p:cNvSpPr>
                <a:spLocks noChangeArrowheads="1"/>
              </p:cNvSpPr>
              <p:nvPr/>
            </p:nvSpPr>
            <p:spPr bwMode="auto">
              <a:xfrm>
                <a:off x="4097" y="264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2" name="Oval 1870"/>
              <p:cNvSpPr>
                <a:spLocks noChangeArrowheads="1"/>
              </p:cNvSpPr>
              <p:nvPr/>
            </p:nvSpPr>
            <p:spPr bwMode="auto">
              <a:xfrm>
                <a:off x="4097" y="264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3" name="Oval 1871"/>
              <p:cNvSpPr>
                <a:spLocks noChangeArrowheads="1"/>
              </p:cNvSpPr>
              <p:nvPr/>
            </p:nvSpPr>
            <p:spPr bwMode="auto">
              <a:xfrm>
                <a:off x="4099" y="2640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4" name="Oval 1872"/>
              <p:cNvSpPr>
                <a:spLocks noChangeArrowheads="1"/>
              </p:cNvSpPr>
              <p:nvPr/>
            </p:nvSpPr>
            <p:spPr bwMode="auto">
              <a:xfrm>
                <a:off x="4099" y="2635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5" name="Oval 1873"/>
              <p:cNvSpPr>
                <a:spLocks noChangeArrowheads="1"/>
              </p:cNvSpPr>
              <p:nvPr/>
            </p:nvSpPr>
            <p:spPr bwMode="auto">
              <a:xfrm>
                <a:off x="4102" y="263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6" name="Oval 1874"/>
              <p:cNvSpPr>
                <a:spLocks noChangeArrowheads="1"/>
              </p:cNvSpPr>
              <p:nvPr/>
            </p:nvSpPr>
            <p:spPr bwMode="auto">
              <a:xfrm>
                <a:off x="4102" y="263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78" name="Group 2076"/>
            <p:cNvGrpSpPr>
              <a:grpSpLocks/>
            </p:cNvGrpSpPr>
            <p:nvPr/>
          </p:nvGrpSpPr>
          <p:grpSpPr bwMode="auto">
            <a:xfrm>
              <a:off x="4102" y="2129"/>
              <a:ext cx="204" cy="519"/>
              <a:chOff x="4102" y="2129"/>
              <a:chExt cx="204" cy="519"/>
            </a:xfrm>
          </p:grpSpPr>
          <p:sp>
            <p:nvSpPr>
              <p:cNvPr id="1687" name="Oval 1876"/>
              <p:cNvSpPr>
                <a:spLocks noChangeArrowheads="1"/>
              </p:cNvSpPr>
              <p:nvPr/>
            </p:nvSpPr>
            <p:spPr bwMode="auto">
              <a:xfrm>
                <a:off x="4102" y="262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" name="Oval 1877"/>
              <p:cNvSpPr>
                <a:spLocks noChangeArrowheads="1"/>
              </p:cNvSpPr>
              <p:nvPr/>
            </p:nvSpPr>
            <p:spPr bwMode="auto">
              <a:xfrm>
                <a:off x="4104" y="2627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" name="Oval 1878"/>
              <p:cNvSpPr>
                <a:spLocks noChangeArrowheads="1"/>
              </p:cNvSpPr>
              <p:nvPr/>
            </p:nvSpPr>
            <p:spPr bwMode="auto">
              <a:xfrm>
                <a:off x="4104" y="2623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" name="Oval 1879"/>
              <p:cNvSpPr>
                <a:spLocks noChangeArrowheads="1"/>
              </p:cNvSpPr>
              <p:nvPr/>
            </p:nvSpPr>
            <p:spPr bwMode="auto">
              <a:xfrm>
                <a:off x="4107" y="262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" name="Oval 1880"/>
              <p:cNvSpPr>
                <a:spLocks noChangeArrowheads="1"/>
              </p:cNvSpPr>
              <p:nvPr/>
            </p:nvSpPr>
            <p:spPr bwMode="auto">
              <a:xfrm>
                <a:off x="4107" y="261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" name="Oval 1881"/>
              <p:cNvSpPr>
                <a:spLocks noChangeArrowheads="1"/>
              </p:cNvSpPr>
              <p:nvPr/>
            </p:nvSpPr>
            <p:spPr bwMode="auto">
              <a:xfrm>
                <a:off x="4107" y="261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" name="Oval 1882"/>
              <p:cNvSpPr>
                <a:spLocks noChangeArrowheads="1"/>
              </p:cNvSpPr>
              <p:nvPr/>
            </p:nvSpPr>
            <p:spPr bwMode="auto">
              <a:xfrm>
                <a:off x="4109" y="2615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" name="Oval 1883"/>
              <p:cNvSpPr>
                <a:spLocks noChangeArrowheads="1"/>
              </p:cNvSpPr>
              <p:nvPr/>
            </p:nvSpPr>
            <p:spPr bwMode="auto">
              <a:xfrm>
                <a:off x="4109" y="2611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" name="Oval 1884"/>
              <p:cNvSpPr>
                <a:spLocks noChangeArrowheads="1"/>
              </p:cNvSpPr>
              <p:nvPr/>
            </p:nvSpPr>
            <p:spPr bwMode="auto">
              <a:xfrm>
                <a:off x="4112" y="261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" name="Oval 1885"/>
              <p:cNvSpPr>
                <a:spLocks noChangeArrowheads="1"/>
              </p:cNvSpPr>
              <p:nvPr/>
            </p:nvSpPr>
            <p:spPr bwMode="auto">
              <a:xfrm>
                <a:off x="4112" y="2607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" name="Oval 1886"/>
              <p:cNvSpPr>
                <a:spLocks noChangeArrowheads="1"/>
              </p:cNvSpPr>
              <p:nvPr/>
            </p:nvSpPr>
            <p:spPr bwMode="auto">
              <a:xfrm>
                <a:off x="4112" y="260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" name="Oval 1887"/>
              <p:cNvSpPr>
                <a:spLocks noChangeArrowheads="1"/>
              </p:cNvSpPr>
              <p:nvPr/>
            </p:nvSpPr>
            <p:spPr bwMode="auto">
              <a:xfrm>
                <a:off x="4114" y="260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" name="Oval 1888"/>
              <p:cNvSpPr>
                <a:spLocks noChangeArrowheads="1"/>
              </p:cNvSpPr>
              <p:nvPr/>
            </p:nvSpPr>
            <p:spPr bwMode="auto">
              <a:xfrm>
                <a:off x="4114" y="259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" name="Oval 1889"/>
              <p:cNvSpPr>
                <a:spLocks noChangeArrowheads="1"/>
              </p:cNvSpPr>
              <p:nvPr/>
            </p:nvSpPr>
            <p:spPr bwMode="auto">
              <a:xfrm>
                <a:off x="4117" y="259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" name="Oval 1890"/>
              <p:cNvSpPr>
                <a:spLocks noChangeArrowheads="1"/>
              </p:cNvSpPr>
              <p:nvPr/>
            </p:nvSpPr>
            <p:spPr bwMode="auto">
              <a:xfrm>
                <a:off x="4117" y="259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" name="Oval 1891"/>
              <p:cNvSpPr>
                <a:spLocks noChangeArrowheads="1"/>
              </p:cNvSpPr>
              <p:nvPr/>
            </p:nvSpPr>
            <p:spPr bwMode="auto">
              <a:xfrm>
                <a:off x="4119" y="259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Oval 1892"/>
              <p:cNvSpPr>
                <a:spLocks noChangeArrowheads="1"/>
              </p:cNvSpPr>
              <p:nvPr/>
            </p:nvSpPr>
            <p:spPr bwMode="auto">
              <a:xfrm>
                <a:off x="4119" y="259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Oval 1893"/>
              <p:cNvSpPr>
                <a:spLocks noChangeArrowheads="1"/>
              </p:cNvSpPr>
              <p:nvPr/>
            </p:nvSpPr>
            <p:spPr bwMode="auto">
              <a:xfrm>
                <a:off x="4119" y="258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Oval 1894"/>
              <p:cNvSpPr>
                <a:spLocks noChangeArrowheads="1"/>
              </p:cNvSpPr>
              <p:nvPr/>
            </p:nvSpPr>
            <p:spPr bwMode="auto">
              <a:xfrm>
                <a:off x="4122" y="258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Oval 1895"/>
              <p:cNvSpPr>
                <a:spLocks noChangeArrowheads="1"/>
              </p:cNvSpPr>
              <p:nvPr/>
            </p:nvSpPr>
            <p:spPr bwMode="auto">
              <a:xfrm>
                <a:off x="4122" y="258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Oval 1896"/>
              <p:cNvSpPr>
                <a:spLocks noChangeArrowheads="1"/>
              </p:cNvSpPr>
              <p:nvPr/>
            </p:nvSpPr>
            <p:spPr bwMode="auto">
              <a:xfrm>
                <a:off x="4122" y="257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Oval 1897"/>
              <p:cNvSpPr>
                <a:spLocks noChangeArrowheads="1"/>
              </p:cNvSpPr>
              <p:nvPr/>
            </p:nvSpPr>
            <p:spPr bwMode="auto">
              <a:xfrm>
                <a:off x="4124" y="257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Oval 1898"/>
              <p:cNvSpPr>
                <a:spLocks noChangeArrowheads="1"/>
              </p:cNvSpPr>
              <p:nvPr/>
            </p:nvSpPr>
            <p:spPr bwMode="auto">
              <a:xfrm>
                <a:off x="4124" y="257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Oval 1899"/>
              <p:cNvSpPr>
                <a:spLocks noChangeArrowheads="1"/>
              </p:cNvSpPr>
              <p:nvPr/>
            </p:nvSpPr>
            <p:spPr bwMode="auto">
              <a:xfrm>
                <a:off x="4126" y="2574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Oval 1900"/>
              <p:cNvSpPr>
                <a:spLocks noChangeArrowheads="1"/>
              </p:cNvSpPr>
              <p:nvPr/>
            </p:nvSpPr>
            <p:spPr bwMode="auto">
              <a:xfrm>
                <a:off x="4126" y="2570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Oval 1901"/>
              <p:cNvSpPr>
                <a:spLocks noChangeArrowheads="1"/>
              </p:cNvSpPr>
              <p:nvPr/>
            </p:nvSpPr>
            <p:spPr bwMode="auto">
              <a:xfrm>
                <a:off x="4129" y="257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Oval 1902"/>
              <p:cNvSpPr>
                <a:spLocks noChangeArrowheads="1"/>
              </p:cNvSpPr>
              <p:nvPr/>
            </p:nvSpPr>
            <p:spPr bwMode="auto">
              <a:xfrm>
                <a:off x="4129" y="256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4" name="Oval 1903"/>
              <p:cNvSpPr>
                <a:spLocks noChangeArrowheads="1"/>
              </p:cNvSpPr>
              <p:nvPr/>
            </p:nvSpPr>
            <p:spPr bwMode="auto">
              <a:xfrm>
                <a:off x="4129" y="256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Oval 1904"/>
              <p:cNvSpPr>
                <a:spLocks noChangeArrowheads="1"/>
              </p:cNvSpPr>
              <p:nvPr/>
            </p:nvSpPr>
            <p:spPr bwMode="auto">
              <a:xfrm>
                <a:off x="4131" y="2561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6" name="Oval 1905"/>
              <p:cNvSpPr>
                <a:spLocks noChangeArrowheads="1"/>
              </p:cNvSpPr>
              <p:nvPr/>
            </p:nvSpPr>
            <p:spPr bwMode="auto">
              <a:xfrm>
                <a:off x="4131" y="2557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7" name="Oval 1906"/>
              <p:cNvSpPr>
                <a:spLocks noChangeArrowheads="1"/>
              </p:cNvSpPr>
              <p:nvPr/>
            </p:nvSpPr>
            <p:spPr bwMode="auto">
              <a:xfrm>
                <a:off x="4134" y="255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8" name="Oval 1907"/>
              <p:cNvSpPr>
                <a:spLocks noChangeArrowheads="1"/>
              </p:cNvSpPr>
              <p:nvPr/>
            </p:nvSpPr>
            <p:spPr bwMode="auto">
              <a:xfrm>
                <a:off x="4134" y="255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9" name="Oval 1908"/>
              <p:cNvSpPr>
                <a:spLocks noChangeArrowheads="1"/>
              </p:cNvSpPr>
              <p:nvPr/>
            </p:nvSpPr>
            <p:spPr bwMode="auto">
              <a:xfrm>
                <a:off x="4136" y="2553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" name="Oval 1909"/>
              <p:cNvSpPr>
                <a:spLocks noChangeArrowheads="1"/>
              </p:cNvSpPr>
              <p:nvPr/>
            </p:nvSpPr>
            <p:spPr bwMode="auto">
              <a:xfrm>
                <a:off x="4136" y="2549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1" name="Oval 1910"/>
              <p:cNvSpPr>
                <a:spLocks noChangeArrowheads="1"/>
              </p:cNvSpPr>
              <p:nvPr/>
            </p:nvSpPr>
            <p:spPr bwMode="auto">
              <a:xfrm>
                <a:off x="4136" y="2545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2" name="Oval 1911"/>
              <p:cNvSpPr>
                <a:spLocks noChangeArrowheads="1"/>
              </p:cNvSpPr>
              <p:nvPr/>
            </p:nvSpPr>
            <p:spPr bwMode="auto">
              <a:xfrm>
                <a:off x="4139" y="254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3" name="Oval 1912"/>
              <p:cNvSpPr>
                <a:spLocks noChangeArrowheads="1"/>
              </p:cNvSpPr>
              <p:nvPr/>
            </p:nvSpPr>
            <p:spPr bwMode="auto">
              <a:xfrm>
                <a:off x="4139" y="254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4" name="Oval 1913"/>
              <p:cNvSpPr>
                <a:spLocks noChangeArrowheads="1"/>
              </p:cNvSpPr>
              <p:nvPr/>
            </p:nvSpPr>
            <p:spPr bwMode="auto">
              <a:xfrm>
                <a:off x="4141" y="2541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5" name="Oval 1914"/>
              <p:cNvSpPr>
                <a:spLocks noChangeArrowheads="1"/>
              </p:cNvSpPr>
              <p:nvPr/>
            </p:nvSpPr>
            <p:spPr bwMode="auto">
              <a:xfrm>
                <a:off x="4141" y="2537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6" name="Oval 1915"/>
              <p:cNvSpPr>
                <a:spLocks noChangeArrowheads="1"/>
              </p:cNvSpPr>
              <p:nvPr/>
            </p:nvSpPr>
            <p:spPr bwMode="auto">
              <a:xfrm>
                <a:off x="4141" y="2532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7" name="Oval 1916"/>
              <p:cNvSpPr>
                <a:spLocks noChangeArrowheads="1"/>
              </p:cNvSpPr>
              <p:nvPr/>
            </p:nvSpPr>
            <p:spPr bwMode="auto">
              <a:xfrm>
                <a:off x="4144" y="253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8" name="Oval 1917"/>
              <p:cNvSpPr>
                <a:spLocks noChangeArrowheads="1"/>
              </p:cNvSpPr>
              <p:nvPr/>
            </p:nvSpPr>
            <p:spPr bwMode="auto">
              <a:xfrm>
                <a:off x="4144" y="252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9" name="Oval 1918"/>
              <p:cNvSpPr>
                <a:spLocks noChangeArrowheads="1"/>
              </p:cNvSpPr>
              <p:nvPr/>
            </p:nvSpPr>
            <p:spPr bwMode="auto">
              <a:xfrm>
                <a:off x="4146" y="252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0" name="Oval 1919"/>
              <p:cNvSpPr>
                <a:spLocks noChangeArrowheads="1"/>
              </p:cNvSpPr>
              <p:nvPr/>
            </p:nvSpPr>
            <p:spPr bwMode="auto">
              <a:xfrm>
                <a:off x="4146" y="252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1" name="Oval 1920"/>
              <p:cNvSpPr>
                <a:spLocks noChangeArrowheads="1"/>
              </p:cNvSpPr>
              <p:nvPr/>
            </p:nvSpPr>
            <p:spPr bwMode="auto">
              <a:xfrm>
                <a:off x="4146" y="252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2" name="Oval 1921"/>
              <p:cNvSpPr>
                <a:spLocks noChangeArrowheads="1"/>
              </p:cNvSpPr>
              <p:nvPr/>
            </p:nvSpPr>
            <p:spPr bwMode="auto">
              <a:xfrm>
                <a:off x="4149" y="252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3" name="Oval 1922"/>
              <p:cNvSpPr>
                <a:spLocks noChangeArrowheads="1"/>
              </p:cNvSpPr>
              <p:nvPr/>
            </p:nvSpPr>
            <p:spPr bwMode="auto">
              <a:xfrm>
                <a:off x="4149" y="251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4" name="Oval 1923"/>
              <p:cNvSpPr>
                <a:spLocks noChangeArrowheads="1"/>
              </p:cNvSpPr>
              <p:nvPr/>
            </p:nvSpPr>
            <p:spPr bwMode="auto">
              <a:xfrm>
                <a:off x="4151" y="251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5" name="Oval 1924"/>
              <p:cNvSpPr>
                <a:spLocks noChangeArrowheads="1"/>
              </p:cNvSpPr>
              <p:nvPr/>
            </p:nvSpPr>
            <p:spPr bwMode="auto">
              <a:xfrm>
                <a:off x="4151" y="251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6" name="Oval 1925"/>
              <p:cNvSpPr>
                <a:spLocks noChangeArrowheads="1"/>
              </p:cNvSpPr>
              <p:nvPr/>
            </p:nvSpPr>
            <p:spPr bwMode="auto">
              <a:xfrm>
                <a:off x="4151" y="250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7" name="Oval 1926"/>
              <p:cNvSpPr>
                <a:spLocks noChangeArrowheads="1"/>
              </p:cNvSpPr>
              <p:nvPr/>
            </p:nvSpPr>
            <p:spPr bwMode="auto">
              <a:xfrm>
                <a:off x="4154" y="250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8" name="Oval 1927"/>
              <p:cNvSpPr>
                <a:spLocks noChangeArrowheads="1"/>
              </p:cNvSpPr>
              <p:nvPr/>
            </p:nvSpPr>
            <p:spPr bwMode="auto">
              <a:xfrm>
                <a:off x="4154" y="250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9" name="Oval 1928"/>
              <p:cNvSpPr>
                <a:spLocks noChangeArrowheads="1"/>
              </p:cNvSpPr>
              <p:nvPr/>
            </p:nvSpPr>
            <p:spPr bwMode="auto">
              <a:xfrm>
                <a:off x="4154" y="249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0" name="Oval 1929"/>
              <p:cNvSpPr>
                <a:spLocks noChangeArrowheads="1"/>
              </p:cNvSpPr>
              <p:nvPr/>
            </p:nvSpPr>
            <p:spPr bwMode="auto">
              <a:xfrm>
                <a:off x="4156" y="249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1" name="Oval 1930"/>
              <p:cNvSpPr>
                <a:spLocks noChangeArrowheads="1"/>
              </p:cNvSpPr>
              <p:nvPr/>
            </p:nvSpPr>
            <p:spPr bwMode="auto">
              <a:xfrm>
                <a:off x="4156" y="249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" name="Oval 1931"/>
              <p:cNvSpPr>
                <a:spLocks noChangeArrowheads="1"/>
              </p:cNvSpPr>
              <p:nvPr/>
            </p:nvSpPr>
            <p:spPr bwMode="auto">
              <a:xfrm>
                <a:off x="4158" y="2495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" name="Oval 1932"/>
              <p:cNvSpPr>
                <a:spLocks noChangeArrowheads="1"/>
              </p:cNvSpPr>
              <p:nvPr/>
            </p:nvSpPr>
            <p:spPr bwMode="auto">
              <a:xfrm>
                <a:off x="4158" y="2491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" name="Oval 1933"/>
              <p:cNvSpPr>
                <a:spLocks noChangeArrowheads="1"/>
              </p:cNvSpPr>
              <p:nvPr/>
            </p:nvSpPr>
            <p:spPr bwMode="auto">
              <a:xfrm>
                <a:off x="4161" y="249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" name="Oval 1934"/>
              <p:cNvSpPr>
                <a:spLocks noChangeArrowheads="1"/>
              </p:cNvSpPr>
              <p:nvPr/>
            </p:nvSpPr>
            <p:spPr bwMode="auto">
              <a:xfrm>
                <a:off x="4161" y="248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" name="Oval 1935"/>
              <p:cNvSpPr>
                <a:spLocks noChangeArrowheads="1"/>
              </p:cNvSpPr>
              <p:nvPr/>
            </p:nvSpPr>
            <p:spPr bwMode="auto">
              <a:xfrm>
                <a:off x="4161" y="248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" name="Oval 1936"/>
              <p:cNvSpPr>
                <a:spLocks noChangeArrowheads="1"/>
              </p:cNvSpPr>
              <p:nvPr/>
            </p:nvSpPr>
            <p:spPr bwMode="auto">
              <a:xfrm>
                <a:off x="4163" y="2483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" name="Oval 1937"/>
              <p:cNvSpPr>
                <a:spLocks noChangeArrowheads="1"/>
              </p:cNvSpPr>
              <p:nvPr/>
            </p:nvSpPr>
            <p:spPr bwMode="auto">
              <a:xfrm>
                <a:off x="4163" y="2479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" name="Oval 1938"/>
              <p:cNvSpPr>
                <a:spLocks noChangeArrowheads="1"/>
              </p:cNvSpPr>
              <p:nvPr/>
            </p:nvSpPr>
            <p:spPr bwMode="auto">
              <a:xfrm>
                <a:off x="4166" y="247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" name="Oval 1939"/>
              <p:cNvSpPr>
                <a:spLocks noChangeArrowheads="1"/>
              </p:cNvSpPr>
              <p:nvPr/>
            </p:nvSpPr>
            <p:spPr bwMode="auto">
              <a:xfrm>
                <a:off x="4166" y="247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" name="Oval 1940"/>
              <p:cNvSpPr>
                <a:spLocks noChangeArrowheads="1"/>
              </p:cNvSpPr>
              <p:nvPr/>
            </p:nvSpPr>
            <p:spPr bwMode="auto">
              <a:xfrm>
                <a:off x="4166" y="247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" name="Oval 1941"/>
              <p:cNvSpPr>
                <a:spLocks noChangeArrowheads="1"/>
              </p:cNvSpPr>
              <p:nvPr/>
            </p:nvSpPr>
            <p:spPr bwMode="auto">
              <a:xfrm>
                <a:off x="4168" y="2471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" name="Oval 1942"/>
              <p:cNvSpPr>
                <a:spLocks noChangeArrowheads="1"/>
              </p:cNvSpPr>
              <p:nvPr/>
            </p:nvSpPr>
            <p:spPr bwMode="auto">
              <a:xfrm>
                <a:off x="4168" y="2466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" name="Oval 1943"/>
              <p:cNvSpPr>
                <a:spLocks noChangeArrowheads="1"/>
              </p:cNvSpPr>
              <p:nvPr/>
            </p:nvSpPr>
            <p:spPr bwMode="auto">
              <a:xfrm>
                <a:off x="4171" y="246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" name="Oval 1944"/>
              <p:cNvSpPr>
                <a:spLocks noChangeArrowheads="1"/>
              </p:cNvSpPr>
              <p:nvPr/>
            </p:nvSpPr>
            <p:spPr bwMode="auto">
              <a:xfrm>
                <a:off x="4171" y="246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" name="Oval 1945"/>
              <p:cNvSpPr>
                <a:spLocks noChangeArrowheads="1"/>
              </p:cNvSpPr>
              <p:nvPr/>
            </p:nvSpPr>
            <p:spPr bwMode="auto">
              <a:xfrm>
                <a:off x="4171" y="245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" name="Oval 1946"/>
              <p:cNvSpPr>
                <a:spLocks noChangeArrowheads="1"/>
              </p:cNvSpPr>
              <p:nvPr/>
            </p:nvSpPr>
            <p:spPr bwMode="auto">
              <a:xfrm>
                <a:off x="4173" y="245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" name="Oval 1947"/>
              <p:cNvSpPr>
                <a:spLocks noChangeArrowheads="1"/>
              </p:cNvSpPr>
              <p:nvPr/>
            </p:nvSpPr>
            <p:spPr bwMode="auto">
              <a:xfrm>
                <a:off x="4173" y="245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" name="Oval 1948"/>
              <p:cNvSpPr>
                <a:spLocks noChangeArrowheads="1"/>
              </p:cNvSpPr>
              <p:nvPr/>
            </p:nvSpPr>
            <p:spPr bwMode="auto">
              <a:xfrm>
                <a:off x="4176" y="245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" name="Oval 1949"/>
              <p:cNvSpPr>
                <a:spLocks noChangeArrowheads="1"/>
              </p:cNvSpPr>
              <p:nvPr/>
            </p:nvSpPr>
            <p:spPr bwMode="auto">
              <a:xfrm>
                <a:off x="4176" y="245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" name="Oval 1950"/>
              <p:cNvSpPr>
                <a:spLocks noChangeArrowheads="1"/>
              </p:cNvSpPr>
              <p:nvPr/>
            </p:nvSpPr>
            <p:spPr bwMode="auto">
              <a:xfrm>
                <a:off x="4176" y="244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" name="Oval 1951"/>
              <p:cNvSpPr>
                <a:spLocks noChangeArrowheads="1"/>
              </p:cNvSpPr>
              <p:nvPr/>
            </p:nvSpPr>
            <p:spPr bwMode="auto">
              <a:xfrm>
                <a:off x="4178" y="244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3" name="Oval 1952"/>
              <p:cNvSpPr>
                <a:spLocks noChangeArrowheads="1"/>
              </p:cNvSpPr>
              <p:nvPr/>
            </p:nvSpPr>
            <p:spPr bwMode="auto">
              <a:xfrm>
                <a:off x="4178" y="244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4" name="Oval 1953"/>
              <p:cNvSpPr>
                <a:spLocks noChangeArrowheads="1"/>
              </p:cNvSpPr>
              <p:nvPr/>
            </p:nvSpPr>
            <p:spPr bwMode="auto">
              <a:xfrm>
                <a:off x="4178" y="243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5" name="Oval 1954"/>
              <p:cNvSpPr>
                <a:spLocks noChangeArrowheads="1"/>
              </p:cNvSpPr>
              <p:nvPr/>
            </p:nvSpPr>
            <p:spPr bwMode="auto">
              <a:xfrm>
                <a:off x="4181" y="243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6" name="Oval 1955"/>
              <p:cNvSpPr>
                <a:spLocks noChangeArrowheads="1"/>
              </p:cNvSpPr>
              <p:nvPr/>
            </p:nvSpPr>
            <p:spPr bwMode="auto">
              <a:xfrm>
                <a:off x="4181" y="243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7" name="Oval 1956"/>
              <p:cNvSpPr>
                <a:spLocks noChangeArrowheads="1"/>
              </p:cNvSpPr>
              <p:nvPr/>
            </p:nvSpPr>
            <p:spPr bwMode="auto">
              <a:xfrm>
                <a:off x="4183" y="243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8" name="Oval 1957"/>
              <p:cNvSpPr>
                <a:spLocks noChangeArrowheads="1"/>
              </p:cNvSpPr>
              <p:nvPr/>
            </p:nvSpPr>
            <p:spPr bwMode="auto">
              <a:xfrm>
                <a:off x="4183" y="242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9" name="Oval 1958"/>
              <p:cNvSpPr>
                <a:spLocks noChangeArrowheads="1"/>
              </p:cNvSpPr>
              <p:nvPr/>
            </p:nvSpPr>
            <p:spPr bwMode="auto">
              <a:xfrm>
                <a:off x="4183" y="242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0" name="Oval 1959"/>
              <p:cNvSpPr>
                <a:spLocks noChangeArrowheads="1"/>
              </p:cNvSpPr>
              <p:nvPr/>
            </p:nvSpPr>
            <p:spPr bwMode="auto">
              <a:xfrm>
                <a:off x="4185" y="2425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1" name="Oval 1960"/>
              <p:cNvSpPr>
                <a:spLocks noChangeArrowheads="1"/>
              </p:cNvSpPr>
              <p:nvPr/>
            </p:nvSpPr>
            <p:spPr bwMode="auto">
              <a:xfrm>
                <a:off x="4185" y="2421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2" name="Oval 1961"/>
              <p:cNvSpPr>
                <a:spLocks noChangeArrowheads="1"/>
              </p:cNvSpPr>
              <p:nvPr/>
            </p:nvSpPr>
            <p:spPr bwMode="auto">
              <a:xfrm>
                <a:off x="4188" y="242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3" name="Oval 1962"/>
              <p:cNvSpPr>
                <a:spLocks noChangeArrowheads="1"/>
              </p:cNvSpPr>
              <p:nvPr/>
            </p:nvSpPr>
            <p:spPr bwMode="auto">
              <a:xfrm>
                <a:off x="4188" y="241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4" name="Oval 1963"/>
              <p:cNvSpPr>
                <a:spLocks noChangeArrowheads="1"/>
              </p:cNvSpPr>
              <p:nvPr/>
            </p:nvSpPr>
            <p:spPr bwMode="auto">
              <a:xfrm>
                <a:off x="4188" y="241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5" name="Oval 1964"/>
              <p:cNvSpPr>
                <a:spLocks noChangeArrowheads="1"/>
              </p:cNvSpPr>
              <p:nvPr/>
            </p:nvSpPr>
            <p:spPr bwMode="auto">
              <a:xfrm>
                <a:off x="4190" y="2413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6" name="Oval 1965"/>
              <p:cNvSpPr>
                <a:spLocks noChangeArrowheads="1"/>
              </p:cNvSpPr>
              <p:nvPr/>
            </p:nvSpPr>
            <p:spPr bwMode="auto">
              <a:xfrm>
                <a:off x="4190" y="2409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7" name="Oval 1966"/>
              <p:cNvSpPr>
                <a:spLocks noChangeArrowheads="1"/>
              </p:cNvSpPr>
              <p:nvPr/>
            </p:nvSpPr>
            <p:spPr bwMode="auto">
              <a:xfrm>
                <a:off x="4193" y="240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8" name="Oval 1967"/>
              <p:cNvSpPr>
                <a:spLocks noChangeArrowheads="1"/>
              </p:cNvSpPr>
              <p:nvPr/>
            </p:nvSpPr>
            <p:spPr bwMode="auto">
              <a:xfrm>
                <a:off x="4193" y="240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9" name="Oval 1968"/>
              <p:cNvSpPr>
                <a:spLocks noChangeArrowheads="1"/>
              </p:cNvSpPr>
              <p:nvPr/>
            </p:nvSpPr>
            <p:spPr bwMode="auto">
              <a:xfrm>
                <a:off x="4193" y="240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0" name="Oval 1969"/>
              <p:cNvSpPr>
                <a:spLocks noChangeArrowheads="1"/>
              </p:cNvSpPr>
              <p:nvPr/>
            </p:nvSpPr>
            <p:spPr bwMode="auto">
              <a:xfrm>
                <a:off x="4195" y="2401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" name="Oval 1970"/>
              <p:cNvSpPr>
                <a:spLocks noChangeArrowheads="1"/>
              </p:cNvSpPr>
              <p:nvPr/>
            </p:nvSpPr>
            <p:spPr bwMode="auto">
              <a:xfrm>
                <a:off x="4195" y="2396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" name="Oval 1971"/>
              <p:cNvSpPr>
                <a:spLocks noChangeArrowheads="1"/>
              </p:cNvSpPr>
              <p:nvPr/>
            </p:nvSpPr>
            <p:spPr bwMode="auto">
              <a:xfrm>
                <a:off x="4198" y="239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3" name="Oval 1972"/>
              <p:cNvSpPr>
                <a:spLocks noChangeArrowheads="1"/>
              </p:cNvSpPr>
              <p:nvPr/>
            </p:nvSpPr>
            <p:spPr bwMode="auto">
              <a:xfrm>
                <a:off x="4198" y="239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4" name="Oval 1973"/>
              <p:cNvSpPr>
                <a:spLocks noChangeArrowheads="1"/>
              </p:cNvSpPr>
              <p:nvPr/>
            </p:nvSpPr>
            <p:spPr bwMode="auto">
              <a:xfrm>
                <a:off x="4198" y="238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5" name="Oval 1974"/>
              <p:cNvSpPr>
                <a:spLocks noChangeArrowheads="1"/>
              </p:cNvSpPr>
              <p:nvPr/>
            </p:nvSpPr>
            <p:spPr bwMode="auto">
              <a:xfrm>
                <a:off x="4200" y="2388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6" name="Oval 1975"/>
              <p:cNvSpPr>
                <a:spLocks noChangeArrowheads="1"/>
              </p:cNvSpPr>
              <p:nvPr/>
            </p:nvSpPr>
            <p:spPr bwMode="auto">
              <a:xfrm>
                <a:off x="4200" y="238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7" name="Oval 1976"/>
              <p:cNvSpPr>
                <a:spLocks noChangeArrowheads="1"/>
              </p:cNvSpPr>
              <p:nvPr/>
            </p:nvSpPr>
            <p:spPr bwMode="auto">
              <a:xfrm>
                <a:off x="4203" y="238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8" name="Oval 1977"/>
              <p:cNvSpPr>
                <a:spLocks noChangeArrowheads="1"/>
              </p:cNvSpPr>
              <p:nvPr/>
            </p:nvSpPr>
            <p:spPr bwMode="auto">
              <a:xfrm>
                <a:off x="4203" y="238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9" name="Oval 1978"/>
              <p:cNvSpPr>
                <a:spLocks noChangeArrowheads="1"/>
              </p:cNvSpPr>
              <p:nvPr/>
            </p:nvSpPr>
            <p:spPr bwMode="auto">
              <a:xfrm>
                <a:off x="4205" y="238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0" name="Oval 1979"/>
              <p:cNvSpPr>
                <a:spLocks noChangeArrowheads="1"/>
              </p:cNvSpPr>
              <p:nvPr/>
            </p:nvSpPr>
            <p:spPr bwMode="auto">
              <a:xfrm>
                <a:off x="4205" y="237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1" name="Oval 1980"/>
              <p:cNvSpPr>
                <a:spLocks noChangeArrowheads="1"/>
              </p:cNvSpPr>
              <p:nvPr/>
            </p:nvSpPr>
            <p:spPr bwMode="auto">
              <a:xfrm>
                <a:off x="4205" y="237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" name="Oval 1981"/>
              <p:cNvSpPr>
                <a:spLocks noChangeArrowheads="1"/>
              </p:cNvSpPr>
              <p:nvPr/>
            </p:nvSpPr>
            <p:spPr bwMode="auto">
              <a:xfrm>
                <a:off x="4208" y="237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3" name="Oval 1982"/>
              <p:cNvSpPr>
                <a:spLocks noChangeArrowheads="1"/>
              </p:cNvSpPr>
              <p:nvPr/>
            </p:nvSpPr>
            <p:spPr bwMode="auto">
              <a:xfrm>
                <a:off x="4208" y="236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4" name="Oval 1983"/>
              <p:cNvSpPr>
                <a:spLocks noChangeArrowheads="1"/>
              </p:cNvSpPr>
              <p:nvPr/>
            </p:nvSpPr>
            <p:spPr bwMode="auto">
              <a:xfrm>
                <a:off x="4210" y="236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5" name="Oval 1984"/>
              <p:cNvSpPr>
                <a:spLocks noChangeArrowheads="1"/>
              </p:cNvSpPr>
              <p:nvPr/>
            </p:nvSpPr>
            <p:spPr bwMode="auto">
              <a:xfrm>
                <a:off x="4210" y="236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6" name="Oval 1985"/>
              <p:cNvSpPr>
                <a:spLocks noChangeArrowheads="1"/>
              </p:cNvSpPr>
              <p:nvPr/>
            </p:nvSpPr>
            <p:spPr bwMode="auto">
              <a:xfrm>
                <a:off x="4210" y="235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7" name="Oval 1986"/>
              <p:cNvSpPr>
                <a:spLocks noChangeArrowheads="1"/>
              </p:cNvSpPr>
              <p:nvPr/>
            </p:nvSpPr>
            <p:spPr bwMode="auto">
              <a:xfrm>
                <a:off x="4213" y="235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8" name="Oval 1987"/>
              <p:cNvSpPr>
                <a:spLocks noChangeArrowheads="1"/>
              </p:cNvSpPr>
              <p:nvPr/>
            </p:nvSpPr>
            <p:spPr bwMode="auto">
              <a:xfrm>
                <a:off x="4213" y="235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9" name="Oval 1988"/>
              <p:cNvSpPr>
                <a:spLocks noChangeArrowheads="1"/>
              </p:cNvSpPr>
              <p:nvPr/>
            </p:nvSpPr>
            <p:spPr bwMode="auto">
              <a:xfrm>
                <a:off x="4215" y="235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0" name="Oval 1989"/>
              <p:cNvSpPr>
                <a:spLocks noChangeArrowheads="1"/>
              </p:cNvSpPr>
              <p:nvPr/>
            </p:nvSpPr>
            <p:spPr bwMode="auto">
              <a:xfrm>
                <a:off x="4215" y="235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1" name="Oval 1990"/>
              <p:cNvSpPr>
                <a:spLocks noChangeArrowheads="1"/>
              </p:cNvSpPr>
              <p:nvPr/>
            </p:nvSpPr>
            <p:spPr bwMode="auto">
              <a:xfrm>
                <a:off x="4215" y="234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2" name="Oval 1991"/>
              <p:cNvSpPr>
                <a:spLocks noChangeArrowheads="1"/>
              </p:cNvSpPr>
              <p:nvPr/>
            </p:nvSpPr>
            <p:spPr bwMode="auto">
              <a:xfrm>
                <a:off x="4217" y="2347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3" name="Oval 1992"/>
              <p:cNvSpPr>
                <a:spLocks noChangeArrowheads="1"/>
              </p:cNvSpPr>
              <p:nvPr/>
            </p:nvSpPr>
            <p:spPr bwMode="auto">
              <a:xfrm>
                <a:off x="4217" y="2343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4" name="Oval 1993"/>
              <p:cNvSpPr>
                <a:spLocks noChangeArrowheads="1"/>
              </p:cNvSpPr>
              <p:nvPr/>
            </p:nvSpPr>
            <p:spPr bwMode="auto">
              <a:xfrm>
                <a:off x="4220" y="234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5" name="Oval 1994"/>
              <p:cNvSpPr>
                <a:spLocks noChangeArrowheads="1"/>
              </p:cNvSpPr>
              <p:nvPr/>
            </p:nvSpPr>
            <p:spPr bwMode="auto">
              <a:xfrm>
                <a:off x="4220" y="233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6" name="Oval 1995"/>
              <p:cNvSpPr>
                <a:spLocks noChangeArrowheads="1"/>
              </p:cNvSpPr>
              <p:nvPr/>
            </p:nvSpPr>
            <p:spPr bwMode="auto">
              <a:xfrm>
                <a:off x="4220" y="233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7" name="Oval 1996"/>
              <p:cNvSpPr>
                <a:spLocks noChangeArrowheads="1"/>
              </p:cNvSpPr>
              <p:nvPr/>
            </p:nvSpPr>
            <p:spPr bwMode="auto">
              <a:xfrm>
                <a:off x="4222" y="2335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8" name="Oval 1997"/>
              <p:cNvSpPr>
                <a:spLocks noChangeArrowheads="1"/>
              </p:cNvSpPr>
              <p:nvPr/>
            </p:nvSpPr>
            <p:spPr bwMode="auto">
              <a:xfrm>
                <a:off x="4222" y="2330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9" name="Oval 1998"/>
              <p:cNvSpPr>
                <a:spLocks noChangeArrowheads="1"/>
              </p:cNvSpPr>
              <p:nvPr/>
            </p:nvSpPr>
            <p:spPr bwMode="auto">
              <a:xfrm>
                <a:off x="4222" y="2326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0" name="Oval 1999"/>
              <p:cNvSpPr>
                <a:spLocks noChangeArrowheads="1"/>
              </p:cNvSpPr>
              <p:nvPr/>
            </p:nvSpPr>
            <p:spPr bwMode="auto">
              <a:xfrm>
                <a:off x="4225" y="232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1" name="Oval 2000"/>
              <p:cNvSpPr>
                <a:spLocks noChangeArrowheads="1"/>
              </p:cNvSpPr>
              <p:nvPr/>
            </p:nvSpPr>
            <p:spPr bwMode="auto">
              <a:xfrm>
                <a:off x="4225" y="232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2" name="Oval 2001"/>
              <p:cNvSpPr>
                <a:spLocks noChangeArrowheads="1"/>
              </p:cNvSpPr>
              <p:nvPr/>
            </p:nvSpPr>
            <p:spPr bwMode="auto">
              <a:xfrm>
                <a:off x="4227" y="2322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3" name="Oval 2002"/>
              <p:cNvSpPr>
                <a:spLocks noChangeArrowheads="1"/>
              </p:cNvSpPr>
              <p:nvPr/>
            </p:nvSpPr>
            <p:spPr bwMode="auto">
              <a:xfrm>
                <a:off x="4227" y="2318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4" name="Oval 2003"/>
              <p:cNvSpPr>
                <a:spLocks noChangeArrowheads="1"/>
              </p:cNvSpPr>
              <p:nvPr/>
            </p:nvSpPr>
            <p:spPr bwMode="auto">
              <a:xfrm>
                <a:off x="4227" y="231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5" name="Oval 2004"/>
              <p:cNvSpPr>
                <a:spLocks noChangeArrowheads="1"/>
              </p:cNvSpPr>
              <p:nvPr/>
            </p:nvSpPr>
            <p:spPr bwMode="auto">
              <a:xfrm>
                <a:off x="4230" y="231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6" name="Oval 2005"/>
              <p:cNvSpPr>
                <a:spLocks noChangeArrowheads="1"/>
              </p:cNvSpPr>
              <p:nvPr/>
            </p:nvSpPr>
            <p:spPr bwMode="auto">
              <a:xfrm>
                <a:off x="4230" y="231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7" name="Oval 2006"/>
              <p:cNvSpPr>
                <a:spLocks noChangeArrowheads="1"/>
              </p:cNvSpPr>
              <p:nvPr/>
            </p:nvSpPr>
            <p:spPr bwMode="auto">
              <a:xfrm>
                <a:off x="4232" y="2310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8" name="Oval 2007"/>
              <p:cNvSpPr>
                <a:spLocks noChangeArrowheads="1"/>
              </p:cNvSpPr>
              <p:nvPr/>
            </p:nvSpPr>
            <p:spPr bwMode="auto">
              <a:xfrm>
                <a:off x="4232" y="2306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9" name="Oval 2008"/>
              <p:cNvSpPr>
                <a:spLocks noChangeArrowheads="1"/>
              </p:cNvSpPr>
              <p:nvPr/>
            </p:nvSpPr>
            <p:spPr bwMode="auto">
              <a:xfrm>
                <a:off x="4232" y="2302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0" name="Oval 2009"/>
              <p:cNvSpPr>
                <a:spLocks noChangeArrowheads="1"/>
              </p:cNvSpPr>
              <p:nvPr/>
            </p:nvSpPr>
            <p:spPr bwMode="auto">
              <a:xfrm>
                <a:off x="4235" y="230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1" name="Oval 2010"/>
              <p:cNvSpPr>
                <a:spLocks noChangeArrowheads="1"/>
              </p:cNvSpPr>
              <p:nvPr/>
            </p:nvSpPr>
            <p:spPr bwMode="auto">
              <a:xfrm>
                <a:off x="4235" y="229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" name="Oval 2011"/>
              <p:cNvSpPr>
                <a:spLocks noChangeArrowheads="1"/>
              </p:cNvSpPr>
              <p:nvPr/>
            </p:nvSpPr>
            <p:spPr bwMode="auto">
              <a:xfrm>
                <a:off x="4235" y="229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3" name="Oval 2012"/>
              <p:cNvSpPr>
                <a:spLocks noChangeArrowheads="1"/>
              </p:cNvSpPr>
              <p:nvPr/>
            </p:nvSpPr>
            <p:spPr bwMode="auto">
              <a:xfrm>
                <a:off x="4237" y="229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4" name="Oval 2013"/>
              <p:cNvSpPr>
                <a:spLocks noChangeArrowheads="1"/>
              </p:cNvSpPr>
              <p:nvPr/>
            </p:nvSpPr>
            <p:spPr bwMode="auto">
              <a:xfrm>
                <a:off x="4237" y="228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5" name="Oval 2014"/>
              <p:cNvSpPr>
                <a:spLocks noChangeArrowheads="1"/>
              </p:cNvSpPr>
              <p:nvPr/>
            </p:nvSpPr>
            <p:spPr bwMode="auto">
              <a:xfrm>
                <a:off x="4240" y="228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6" name="Oval 2015"/>
              <p:cNvSpPr>
                <a:spLocks noChangeArrowheads="1"/>
              </p:cNvSpPr>
              <p:nvPr/>
            </p:nvSpPr>
            <p:spPr bwMode="auto">
              <a:xfrm>
                <a:off x="4240" y="228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7" name="Oval 2016"/>
              <p:cNvSpPr>
                <a:spLocks noChangeArrowheads="1"/>
              </p:cNvSpPr>
              <p:nvPr/>
            </p:nvSpPr>
            <p:spPr bwMode="auto">
              <a:xfrm>
                <a:off x="4240" y="228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8" name="Oval 2017"/>
              <p:cNvSpPr>
                <a:spLocks noChangeArrowheads="1"/>
              </p:cNvSpPr>
              <p:nvPr/>
            </p:nvSpPr>
            <p:spPr bwMode="auto">
              <a:xfrm>
                <a:off x="4242" y="228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9" name="Oval 2018"/>
              <p:cNvSpPr>
                <a:spLocks noChangeArrowheads="1"/>
              </p:cNvSpPr>
              <p:nvPr/>
            </p:nvSpPr>
            <p:spPr bwMode="auto">
              <a:xfrm>
                <a:off x="4242" y="227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0" name="Oval 2019"/>
              <p:cNvSpPr>
                <a:spLocks noChangeArrowheads="1"/>
              </p:cNvSpPr>
              <p:nvPr/>
            </p:nvSpPr>
            <p:spPr bwMode="auto">
              <a:xfrm>
                <a:off x="4242" y="227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1" name="Oval 2020"/>
              <p:cNvSpPr>
                <a:spLocks noChangeArrowheads="1"/>
              </p:cNvSpPr>
              <p:nvPr/>
            </p:nvSpPr>
            <p:spPr bwMode="auto">
              <a:xfrm>
                <a:off x="4245" y="227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2" name="Oval 2021"/>
              <p:cNvSpPr>
                <a:spLocks noChangeArrowheads="1"/>
              </p:cNvSpPr>
              <p:nvPr/>
            </p:nvSpPr>
            <p:spPr bwMode="auto">
              <a:xfrm>
                <a:off x="4245" y="226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" name="Oval 2022"/>
              <p:cNvSpPr>
                <a:spLocks noChangeArrowheads="1"/>
              </p:cNvSpPr>
              <p:nvPr/>
            </p:nvSpPr>
            <p:spPr bwMode="auto">
              <a:xfrm>
                <a:off x="4245" y="226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4" name="Oval 2023"/>
              <p:cNvSpPr>
                <a:spLocks noChangeArrowheads="1"/>
              </p:cNvSpPr>
              <p:nvPr/>
            </p:nvSpPr>
            <p:spPr bwMode="auto">
              <a:xfrm>
                <a:off x="4247" y="226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5" name="Oval 2024"/>
              <p:cNvSpPr>
                <a:spLocks noChangeArrowheads="1"/>
              </p:cNvSpPr>
              <p:nvPr/>
            </p:nvSpPr>
            <p:spPr bwMode="auto">
              <a:xfrm>
                <a:off x="4247" y="226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6" name="Oval 2025"/>
              <p:cNvSpPr>
                <a:spLocks noChangeArrowheads="1"/>
              </p:cNvSpPr>
              <p:nvPr/>
            </p:nvSpPr>
            <p:spPr bwMode="auto">
              <a:xfrm>
                <a:off x="4247" y="225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7" name="Oval 2026"/>
              <p:cNvSpPr>
                <a:spLocks noChangeArrowheads="1"/>
              </p:cNvSpPr>
              <p:nvPr/>
            </p:nvSpPr>
            <p:spPr bwMode="auto">
              <a:xfrm>
                <a:off x="4249" y="2256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8" name="Oval 2027"/>
              <p:cNvSpPr>
                <a:spLocks noChangeArrowheads="1"/>
              </p:cNvSpPr>
              <p:nvPr/>
            </p:nvSpPr>
            <p:spPr bwMode="auto">
              <a:xfrm>
                <a:off x="4249" y="2252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9" name="Oval 2028"/>
              <p:cNvSpPr>
                <a:spLocks noChangeArrowheads="1"/>
              </p:cNvSpPr>
              <p:nvPr/>
            </p:nvSpPr>
            <p:spPr bwMode="auto">
              <a:xfrm>
                <a:off x="4249" y="2248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0" name="Oval 2029"/>
              <p:cNvSpPr>
                <a:spLocks noChangeArrowheads="1"/>
              </p:cNvSpPr>
              <p:nvPr/>
            </p:nvSpPr>
            <p:spPr bwMode="auto">
              <a:xfrm>
                <a:off x="4252" y="224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1" name="Oval 2030"/>
              <p:cNvSpPr>
                <a:spLocks noChangeArrowheads="1"/>
              </p:cNvSpPr>
              <p:nvPr/>
            </p:nvSpPr>
            <p:spPr bwMode="auto">
              <a:xfrm>
                <a:off x="4252" y="224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2" name="Oval 2031"/>
              <p:cNvSpPr>
                <a:spLocks noChangeArrowheads="1"/>
              </p:cNvSpPr>
              <p:nvPr/>
            </p:nvSpPr>
            <p:spPr bwMode="auto">
              <a:xfrm>
                <a:off x="4252" y="224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3" name="Oval 2032"/>
              <p:cNvSpPr>
                <a:spLocks noChangeArrowheads="1"/>
              </p:cNvSpPr>
              <p:nvPr/>
            </p:nvSpPr>
            <p:spPr bwMode="auto">
              <a:xfrm>
                <a:off x="4254" y="2240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" name="Oval 2033"/>
              <p:cNvSpPr>
                <a:spLocks noChangeArrowheads="1"/>
              </p:cNvSpPr>
              <p:nvPr/>
            </p:nvSpPr>
            <p:spPr bwMode="auto">
              <a:xfrm>
                <a:off x="4254" y="2236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" name="Oval 2034"/>
              <p:cNvSpPr>
                <a:spLocks noChangeArrowheads="1"/>
              </p:cNvSpPr>
              <p:nvPr/>
            </p:nvSpPr>
            <p:spPr bwMode="auto">
              <a:xfrm>
                <a:off x="4254" y="2232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" name="Oval 2035"/>
              <p:cNvSpPr>
                <a:spLocks noChangeArrowheads="1"/>
              </p:cNvSpPr>
              <p:nvPr/>
            </p:nvSpPr>
            <p:spPr bwMode="auto">
              <a:xfrm>
                <a:off x="4257" y="223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" name="Oval 2036"/>
              <p:cNvSpPr>
                <a:spLocks noChangeArrowheads="1"/>
              </p:cNvSpPr>
              <p:nvPr/>
            </p:nvSpPr>
            <p:spPr bwMode="auto">
              <a:xfrm>
                <a:off x="4257" y="222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" name="Oval 2037"/>
              <p:cNvSpPr>
                <a:spLocks noChangeArrowheads="1"/>
              </p:cNvSpPr>
              <p:nvPr/>
            </p:nvSpPr>
            <p:spPr bwMode="auto">
              <a:xfrm>
                <a:off x="4257" y="222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" name="Oval 2038"/>
              <p:cNvSpPr>
                <a:spLocks noChangeArrowheads="1"/>
              </p:cNvSpPr>
              <p:nvPr/>
            </p:nvSpPr>
            <p:spPr bwMode="auto">
              <a:xfrm>
                <a:off x="4259" y="2223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" name="Oval 2039"/>
              <p:cNvSpPr>
                <a:spLocks noChangeArrowheads="1"/>
              </p:cNvSpPr>
              <p:nvPr/>
            </p:nvSpPr>
            <p:spPr bwMode="auto">
              <a:xfrm>
                <a:off x="4259" y="2219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" name="Oval 2040"/>
              <p:cNvSpPr>
                <a:spLocks noChangeArrowheads="1"/>
              </p:cNvSpPr>
              <p:nvPr/>
            </p:nvSpPr>
            <p:spPr bwMode="auto">
              <a:xfrm>
                <a:off x="4262" y="221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" name="Oval 2041"/>
              <p:cNvSpPr>
                <a:spLocks noChangeArrowheads="1"/>
              </p:cNvSpPr>
              <p:nvPr/>
            </p:nvSpPr>
            <p:spPr bwMode="auto">
              <a:xfrm>
                <a:off x="4262" y="221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" name="Oval 2042"/>
              <p:cNvSpPr>
                <a:spLocks noChangeArrowheads="1"/>
              </p:cNvSpPr>
              <p:nvPr/>
            </p:nvSpPr>
            <p:spPr bwMode="auto">
              <a:xfrm>
                <a:off x="4262" y="221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" name="Oval 2043"/>
              <p:cNvSpPr>
                <a:spLocks noChangeArrowheads="1"/>
              </p:cNvSpPr>
              <p:nvPr/>
            </p:nvSpPr>
            <p:spPr bwMode="auto">
              <a:xfrm>
                <a:off x="4264" y="221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" name="Oval 2044"/>
              <p:cNvSpPr>
                <a:spLocks noChangeArrowheads="1"/>
              </p:cNvSpPr>
              <p:nvPr/>
            </p:nvSpPr>
            <p:spPr bwMode="auto">
              <a:xfrm>
                <a:off x="4264" y="2207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" name="Oval 2045"/>
              <p:cNvSpPr>
                <a:spLocks noChangeArrowheads="1"/>
              </p:cNvSpPr>
              <p:nvPr/>
            </p:nvSpPr>
            <p:spPr bwMode="auto">
              <a:xfrm>
                <a:off x="4267" y="2207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" name="Oval 2046"/>
              <p:cNvSpPr>
                <a:spLocks noChangeArrowheads="1"/>
              </p:cNvSpPr>
              <p:nvPr/>
            </p:nvSpPr>
            <p:spPr bwMode="auto">
              <a:xfrm>
                <a:off x="4267" y="220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" name="Oval 2047"/>
              <p:cNvSpPr>
                <a:spLocks noChangeArrowheads="1"/>
              </p:cNvSpPr>
              <p:nvPr/>
            </p:nvSpPr>
            <p:spPr bwMode="auto">
              <a:xfrm>
                <a:off x="4267" y="219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9" name="Oval 2048"/>
              <p:cNvSpPr>
                <a:spLocks noChangeArrowheads="1"/>
              </p:cNvSpPr>
              <p:nvPr/>
            </p:nvSpPr>
            <p:spPr bwMode="auto">
              <a:xfrm>
                <a:off x="4269" y="219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0" name="Oval 2049"/>
              <p:cNvSpPr>
                <a:spLocks noChangeArrowheads="1"/>
              </p:cNvSpPr>
              <p:nvPr/>
            </p:nvSpPr>
            <p:spPr bwMode="auto">
              <a:xfrm>
                <a:off x="4269" y="219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1" name="Oval 2050"/>
              <p:cNvSpPr>
                <a:spLocks noChangeArrowheads="1"/>
              </p:cNvSpPr>
              <p:nvPr/>
            </p:nvSpPr>
            <p:spPr bwMode="auto">
              <a:xfrm>
                <a:off x="4269" y="219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" name="Oval 2051"/>
              <p:cNvSpPr>
                <a:spLocks noChangeArrowheads="1"/>
              </p:cNvSpPr>
              <p:nvPr/>
            </p:nvSpPr>
            <p:spPr bwMode="auto">
              <a:xfrm>
                <a:off x="4272" y="219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3" name="Oval 2052"/>
              <p:cNvSpPr>
                <a:spLocks noChangeArrowheads="1"/>
              </p:cNvSpPr>
              <p:nvPr/>
            </p:nvSpPr>
            <p:spPr bwMode="auto">
              <a:xfrm>
                <a:off x="4272" y="218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4" name="Oval 2053"/>
              <p:cNvSpPr>
                <a:spLocks noChangeArrowheads="1"/>
              </p:cNvSpPr>
              <p:nvPr/>
            </p:nvSpPr>
            <p:spPr bwMode="auto">
              <a:xfrm>
                <a:off x="4272" y="218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" name="Oval 2054"/>
              <p:cNvSpPr>
                <a:spLocks noChangeArrowheads="1"/>
              </p:cNvSpPr>
              <p:nvPr/>
            </p:nvSpPr>
            <p:spPr bwMode="auto">
              <a:xfrm>
                <a:off x="4274" y="218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6" name="Oval 2055"/>
              <p:cNvSpPr>
                <a:spLocks noChangeArrowheads="1"/>
              </p:cNvSpPr>
              <p:nvPr/>
            </p:nvSpPr>
            <p:spPr bwMode="auto">
              <a:xfrm>
                <a:off x="4274" y="217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7" name="Oval 2056"/>
              <p:cNvSpPr>
                <a:spLocks noChangeArrowheads="1"/>
              </p:cNvSpPr>
              <p:nvPr/>
            </p:nvSpPr>
            <p:spPr bwMode="auto">
              <a:xfrm>
                <a:off x="4274" y="217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8" name="Oval 2057"/>
              <p:cNvSpPr>
                <a:spLocks noChangeArrowheads="1"/>
              </p:cNvSpPr>
              <p:nvPr/>
            </p:nvSpPr>
            <p:spPr bwMode="auto">
              <a:xfrm>
                <a:off x="4276" y="2174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" name="Oval 2058"/>
              <p:cNvSpPr>
                <a:spLocks noChangeArrowheads="1"/>
              </p:cNvSpPr>
              <p:nvPr/>
            </p:nvSpPr>
            <p:spPr bwMode="auto">
              <a:xfrm>
                <a:off x="4276" y="2170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" name="Oval 2059"/>
              <p:cNvSpPr>
                <a:spLocks noChangeArrowheads="1"/>
              </p:cNvSpPr>
              <p:nvPr/>
            </p:nvSpPr>
            <p:spPr bwMode="auto">
              <a:xfrm>
                <a:off x="4279" y="217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1" name="Oval 2060"/>
              <p:cNvSpPr>
                <a:spLocks noChangeArrowheads="1"/>
              </p:cNvSpPr>
              <p:nvPr/>
            </p:nvSpPr>
            <p:spPr bwMode="auto">
              <a:xfrm>
                <a:off x="4279" y="216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2" name="Oval 2061"/>
              <p:cNvSpPr>
                <a:spLocks noChangeArrowheads="1"/>
              </p:cNvSpPr>
              <p:nvPr/>
            </p:nvSpPr>
            <p:spPr bwMode="auto">
              <a:xfrm>
                <a:off x="4279" y="216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3" name="Oval 2062"/>
              <p:cNvSpPr>
                <a:spLocks noChangeArrowheads="1"/>
              </p:cNvSpPr>
              <p:nvPr/>
            </p:nvSpPr>
            <p:spPr bwMode="auto">
              <a:xfrm>
                <a:off x="4281" y="2162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4" name="Oval 2063"/>
              <p:cNvSpPr>
                <a:spLocks noChangeArrowheads="1"/>
              </p:cNvSpPr>
              <p:nvPr/>
            </p:nvSpPr>
            <p:spPr bwMode="auto">
              <a:xfrm>
                <a:off x="4281" y="2157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5" name="Oval 2064"/>
              <p:cNvSpPr>
                <a:spLocks noChangeArrowheads="1"/>
              </p:cNvSpPr>
              <p:nvPr/>
            </p:nvSpPr>
            <p:spPr bwMode="auto">
              <a:xfrm>
                <a:off x="4284" y="215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6" name="Oval 2065"/>
              <p:cNvSpPr>
                <a:spLocks noChangeArrowheads="1"/>
              </p:cNvSpPr>
              <p:nvPr/>
            </p:nvSpPr>
            <p:spPr bwMode="auto">
              <a:xfrm>
                <a:off x="4284" y="215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7" name="Oval 2066"/>
              <p:cNvSpPr>
                <a:spLocks noChangeArrowheads="1"/>
              </p:cNvSpPr>
              <p:nvPr/>
            </p:nvSpPr>
            <p:spPr bwMode="auto">
              <a:xfrm>
                <a:off x="4284" y="214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8" name="Oval 2067"/>
              <p:cNvSpPr>
                <a:spLocks noChangeArrowheads="1"/>
              </p:cNvSpPr>
              <p:nvPr/>
            </p:nvSpPr>
            <p:spPr bwMode="auto">
              <a:xfrm>
                <a:off x="4286" y="2149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9" name="Oval 2068"/>
              <p:cNvSpPr>
                <a:spLocks noChangeArrowheads="1"/>
              </p:cNvSpPr>
              <p:nvPr/>
            </p:nvSpPr>
            <p:spPr bwMode="auto">
              <a:xfrm>
                <a:off x="4286" y="2145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0" name="Oval 2069"/>
              <p:cNvSpPr>
                <a:spLocks noChangeArrowheads="1"/>
              </p:cNvSpPr>
              <p:nvPr/>
            </p:nvSpPr>
            <p:spPr bwMode="auto">
              <a:xfrm>
                <a:off x="4289" y="214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1" name="Oval 2070"/>
              <p:cNvSpPr>
                <a:spLocks noChangeArrowheads="1"/>
              </p:cNvSpPr>
              <p:nvPr/>
            </p:nvSpPr>
            <p:spPr bwMode="auto">
              <a:xfrm>
                <a:off x="4289" y="214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2" name="Oval 2071"/>
              <p:cNvSpPr>
                <a:spLocks noChangeArrowheads="1"/>
              </p:cNvSpPr>
              <p:nvPr/>
            </p:nvSpPr>
            <p:spPr bwMode="auto">
              <a:xfrm>
                <a:off x="4289" y="2137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3" name="Oval 2072"/>
              <p:cNvSpPr>
                <a:spLocks noChangeArrowheads="1"/>
              </p:cNvSpPr>
              <p:nvPr/>
            </p:nvSpPr>
            <p:spPr bwMode="auto">
              <a:xfrm>
                <a:off x="4291" y="2137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" name="Oval 2073"/>
              <p:cNvSpPr>
                <a:spLocks noChangeArrowheads="1"/>
              </p:cNvSpPr>
              <p:nvPr/>
            </p:nvSpPr>
            <p:spPr bwMode="auto">
              <a:xfrm>
                <a:off x="4291" y="2133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5" name="Oval 2074"/>
              <p:cNvSpPr>
                <a:spLocks noChangeArrowheads="1"/>
              </p:cNvSpPr>
              <p:nvPr/>
            </p:nvSpPr>
            <p:spPr bwMode="auto">
              <a:xfrm>
                <a:off x="4291" y="2129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6" name="Oval 2075"/>
              <p:cNvSpPr>
                <a:spLocks noChangeArrowheads="1"/>
              </p:cNvSpPr>
              <p:nvPr/>
            </p:nvSpPr>
            <p:spPr bwMode="auto">
              <a:xfrm>
                <a:off x="4294" y="212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79" name="Group 2277"/>
            <p:cNvGrpSpPr>
              <a:grpSpLocks/>
            </p:cNvGrpSpPr>
            <p:nvPr/>
          </p:nvGrpSpPr>
          <p:grpSpPr bwMode="auto">
            <a:xfrm>
              <a:off x="4294" y="1638"/>
              <a:ext cx="211" cy="507"/>
              <a:chOff x="4294" y="1638"/>
              <a:chExt cx="211" cy="507"/>
            </a:xfrm>
          </p:grpSpPr>
          <p:sp>
            <p:nvSpPr>
              <p:cNvPr id="1487" name="Oval 2077"/>
              <p:cNvSpPr>
                <a:spLocks noChangeArrowheads="1"/>
              </p:cNvSpPr>
              <p:nvPr/>
            </p:nvSpPr>
            <p:spPr bwMode="auto">
              <a:xfrm>
                <a:off x="4294" y="212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" name="Oval 2078"/>
              <p:cNvSpPr>
                <a:spLocks noChangeArrowheads="1"/>
              </p:cNvSpPr>
              <p:nvPr/>
            </p:nvSpPr>
            <p:spPr bwMode="auto">
              <a:xfrm>
                <a:off x="4294" y="212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" name="Oval 2079"/>
              <p:cNvSpPr>
                <a:spLocks noChangeArrowheads="1"/>
              </p:cNvSpPr>
              <p:nvPr/>
            </p:nvSpPr>
            <p:spPr bwMode="auto">
              <a:xfrm>
                <a:off x="4296" y="212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" name="Oval 2080"/>
              <p:cNvSpPr>
                <a:spLocks noChangeArrowheads="1"/>
              </p:cNvSpPr>
              <p:nvPr/>
            </p:nvSpPr>
            <p:spPr bwMode="auto">
              <a:xfrm>
                <a:off x="4296" y="211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" name="Oval 2081"/>
              <p:cNvSpPr>
                <a:spLocks noChangeArrowheads="1"/>
              </p:cNvSpPr>
              <p:nvPr/>
            </p:nvSpPr>
            <p:spPr bwMode="auto">
              <a:xfrm>
                <a:off x="4299" y="211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" name="Oval 2082"/>
              <p:cNvSpPr>
                <a:spLocks noChangeArrowheads="1"/>
              </p:cNvSpPr>
              <p:nvPr/>
            </p:nvSpPr>
            <p:spPr bwMode="auto">
              <a:xfrm>
                <a:off x="4299" y="211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" name="Oval 2083"/>
              <p:cNvSpPr>
                <a:spLocks noChangeArrowheads="1"/>
              </p:cNvSpPr>
              <p:nvPr/>
            </p:nvSpPr>
            <p:spPr bwMode="auto">
              <a:xfrm>
                <a:off x="4299" y="210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" name="Oval 2084"/>
              <p:cNvSpPr>
                <a:spLocks noChangeArrowheads="1"/>
              </p:cNvSpPr>
              <p:nvPr/>
            </p:nvSpPr>
            <p:spPr bwMode="auto">
              <a:xfrm>
                <a:off x="4301" y="210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" name="Oval 2085"/>
              <p:cNvSpPr>
                <a:spLocks noChangeArrowheads="1"/>
              </p:cNvSpPr>
              <p:nvPr/>
            </p:nvSpPr>
            <p:spPr bwMode="auto">
              <a:xfrm>
                <a:off x="4301" y="210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" name="Oval 2086"/>
              <p:cNvSpPr>
                <a:spLocks noChangeArrowheads="1"/>
              </p:cNvSpPr>
              <p:nvPr/>
            </p:nvSpPr>
            <p:spPr bwMode="auto">
              <a:xfrm>
                <a:off x="4304" y="210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" name="Oval 2087"/>
              <p:cNvSpPr>
                <a:spLocks noChangeArrowheads="1"/>
              </p:cNvSpPr>
              <p:nvPr/>
            </p:nvSpPr>
            <p:spPr bwMode="auto">
              <a:xfrm>
                <a:off x="4304" y="210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" name="Oval 2088"/>
              <p:cNvSpPr>
                <a:spLocks noChangeArrowheads="1"/>
              </p:cNvSpPr>
              <p:nvPr/>
            </p:nvSpPr>
            <p:spPr bwMode="auto">
              <a:xfrm>
                <a:off x="4304" y="209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" name="Oval 2089"/>
              <p:cNvSpPr>
                <a:spLocks noChangeArrowheads="1"/>
              </p:cNvSpPr>
              <p:nvPr/>
            </p:nvSpPr>
            <p:spPr bwMode="auto">
              <a:xfrm>
                <a:off x="4306" y="209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" name="Oval 2090"/>
              <p:cNvSpPr>
                <a:spLocks noChangeArrowheads="1"/>
              </p:cNvSpPr>
              <p:nvPr/>
            </p:nvSpPr>
            <p:spPr bwMode="auto">
              <a:xfrm>
                <a:off x="4306" y="209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" name="Oval 2091"/>
              <p:cNvSpPr>
                <a:spLocks noChangeArrowheads="1"/>
              </p:cNvSpPr>
              <p:nvPr/>
            </p:nvSpPr>
            <p:spPr bwMode="auto">
              <a:xfrm>
                <a:off x="4308" y="2091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" name="Oval 2092"/>
              <p:cNvSpPr>
                <a:spLocks noChangeArrowheads="1"/>
              </p:cNvSpPr>
              <p:nvPr/>
            </p:nvSpPr>
            <p:spPr bwMode="auto">
              <a:xfrm>
                <a:off x="4308" y="2087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" name="Oval 2093"/>
              <p:cNvSpPr>
                <a:spLocks noChangeArrowheads="1"/>
              </p:cNvSpPr>
              <p:nvPr/>
            </p:nvSpPr>
            <p:spPr bwMode="auto">
              <a:xfrm>
                <a:off x="4311" y="208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" name="Oval 2094"/>
              <p:cNvSpPr>
                <a:spLocks noChangeArrowheads="1"/>
              </p:cNvSpPr>
              <p:nvPr/>
            </p:nvSpPr>
            <p:spPr bwMode="auto">
              <a:xfrm>
                <a:off x="4311" y="208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" name="Oval 2095"/>
              <p:cNvSpPr>
                <a:spLocks noChangeArrowheads="1"/>
              </p:cNvSpPr>
              <p:nvPr/>
            </p:nvSpPr>
            <p:spPr bwMode="auto">
              <a:xfrm>
                <a:off x="4311" y="207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" name="Oval 2096"/>
              <p:cNvSpPr>
                <a:spLocks noChangeArrowheads="1"/>
              </p:cNvSpPr>
              <p:nvPr/>
            </p:nvSpPr>
            <p:spPr bwMode="auto">
              <a:xfrm>
                <a:off x="4313" y="2079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" name="Oval 2097"/>
              <p:cNvSpPr>
                <a:spLocks noChangeArrowheads="1"/>
              </p:cNvSpPr>
              <p:nvPr/>
            </p:nvSpPr>
            <p:spPr bwMode="auto">
              <a:xfrm>
                <a:off x="4313" y="2075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" name="Oval 2098"/>
              <p:cNvSpPr>
                <a:spLocks noChangeArrowheads="1"/>
              </p:cNvSpPr>
              <p:nvPr/>
            </p:nvSpPr>
            <p:spPr bwMode="auto">
              <a:xfrm>
                <a:off x="4316" y="207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" name="Oval 2099"/>
              <p:cNvSpPr>
                <a:spLocks noChangeArrowheads="1"/>
              </p:cNvSpPr>
              <p:nvPr/>
            </p:nvSpPr>
            <p:spPr bwMode="auto">
              <a:xfrm>
                <a:off x="4316" y="207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" name="Oval 2100"/>
              <p:cNvSpPr>
                <a:spLocks noChangeArrowheads="1"/>
              </p:cNvSpPr>
              <p:nvPr/>
            </p:nvSpPr>
            <p:spPr bwMode="auto">
              <a:xfrm>
                <a:off x="4316" y="2067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" name="Oval 2101"/>
              <p:cNvSpPr>
                <a:spLocks noChangeArrowheads="1"/>
              </p:cNvSpPr>
              <p:nvPr/>
            </p:nvSpPr>
            <p:spPr bwMode="auto">
              <a:xfrm>
                <a:off x="4318" y="2067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2" name="Oval 2102"/>
              <p:cNvSpPr>
                <a:spLocks noChangeArrowheads="1"/>
              </p:cNvSpPr>
              <p:nvPr/>
            </p:nvSpPr>
            <p:spPr bwMode="auto">
              <a:xfrm>
                <a:off x="4318" y="2063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3" name="Oval 2103"/>
              <p:cNvSpPr>
                <a:spLocks noChangeArrowheads="1"/>
              </p:cNvSpPr>
              <p:nvPr/>
            </p:nvSpPr>
            <p:spPr bwMode="auto">
              <a:xfrm>
                <a:off x="4318" y="2058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" name="Oval 2104"/>
              <p:cNvSpPr>
                <a:spLocks noChangeArrowheads="1"/>
              </p:cNvSpPr>
              <p:nvPr/>
            </p:nvSpPr>
            <p:spPr bwMode="auto">
              <a:xfrm>
                <a:off x="4321" y="205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" name="Oval 2105"/>
              <p:cNvSpPr>
                <a:spLocks noChangeArrowheads="1"/>
              </p:cNvSpPr>
              <p:nvPr/>
            </p:nvSpPr>
            <p:spPr bwMode="auto">
              <a:xfrm>
                <a:off x="4321" y="205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" name="Oval 2106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" name="Oval 2107"/>
              <p:cNvSpPr>
                <a:spLocks noChangeArrowheads="1"/>
              </p:cNvSpPr>
              <p:nvPr/>
            </p:nvSpPr>
            <p:spPr bwMode="auto">
              <a:xfrm>
                <a:off x="4323" y="2050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" name="Oval 2108"/>
              <p:cNvSpPr>
                <a:spLocks noChangeArrowheads="1"/>
              </p:cNvSpPr>
              <p:nvPr/>
            </p:nvSpPr>
            <p:spPr bwMode="auto">
              <a:xfrm>
                <a:off x="4323" y="2046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" name="Oval 2109"/>
              <p:cNvSpPr>
                <a:spLocks noChangeArrowheads="1"/>
              </p:cNvSpPr>
              <p:nvPr/>
            </p:nvSpPr>
            <p:spPr bwMode="auto">
              <a:xfrm>
                <a:off x="4326" y="204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" name="Oval 2110"/>
              <p:cNvSpPr>
                <a:spLocks noChangeArrowheads="1"/>
              </p:cNvSpPr>
              <p:nvPr/>
            </p:nvSpPr>
            <p:spPr bwMode="auto">
              <a:xfrm>
                <a:off x="4326" y="204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" name="Oval 2111"/>
              <p:cNvSpPr>
                <a:spLocks noChangeArrowheads="1"/>
              </p:cNvSpPr>
              <p:nvPr/>
            </p:nvSpPr>
            <p:spPr bwMode="auto">
              <a:xfrm>
                <a:off x="4328" y="204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" name="Oval 2112"/>
              <p:cNvSpPr>
                <a:spLocks noChangeArrowheads="1"/>
              </p:cNvSpPr>
              <p:nvPr/>
            </p:nvSpPr>
            <p:spPr bwMode="auto">
              <a:xfrm>
                <a:off x="4328" y="203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" name="Oval 2113"/>
              <p:cNvSpPr>
                <a:spLocks noChangeArrowheads="1"/>
              </p:cNvSpPr>
              <p:nvPr/>
            </p:nvSpPr>
            <p:spPr bwMode="auto">
              <a:xfrm>
                <a:off x="4328" y="203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" name="Oval 2114"/>
              <p:cNvSpPr>
                <a:spLocks noChangeArrowheads="1"/>
              </p:cNvSpPr>
              <p:nvPr/>
            </p:nvSpPr>
            <p:spPr bwMode="auto">
              <a:xfrm>
                <a:off x="4331" y="203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" name="Oval 2115"/>
              <p:cNvSpPr>
                <a:spLocks noChangeArrowheads="1"/>
              </p:cNvSpPr>
              <p:nvPr/>
            </p:nvSpPr>
            <p:spPr bwMode="auto">
              <a:xfrm>
                <a:off x="4331" y="203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" name="Oval 2116"/>
              <p:cNvSpPr>
                <a:spLocks noChangeArrowheads="1"/>
              </p:cNvSpPr>
              <p:nvPr/>
            </p:nvSpPr>
            <p:spPr bwMode="auto">
              <a:xfrm>
                <a:off x="4333" y="203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" name="Oval 2117"/>
              <p:cNvSpPr>
                <a:spLocks noChangeArrowheads="1"/>
              </p:cNvSpPr>
              <p:nvPr/>
            </p:nvSpPr>
            <p:spPr bwMode="auto">
              <a:xfrm>
                <a:off x="4333" y="202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" name="Oval 2118"/>
              <p:cNvSpPr>
                <a:spLocks noChangeArrowheads="1"/>
              </p:cNvSpPr>
              <p:nvPr/>
            </p:nvSpPr>
            <p:spPr bwMode="auto">
              <a:xfrm>
                <a:off x="4333" y="202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" name="Oval 2119"/>
              <p:cNvSpPr>
                <a:spLocks noChangeArrowheads="1"/>
              </p:cNvSpPr>
              <p:nvPr/>
            </p:nvSpPr>
            <p:spPr bwMode="auto">
              <a:xfrm>
                <a:off x="4336" y="202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" name="Oval 2120"/>
              <p:cNvSpPr>
                <a:spLocks noChangeArrowheads="1"/>
              </p:cNvSpPr>
              <p:nvPr/>
            </p:nvSpPr>
            <p:spPr bwMode="auto">
              <a:xfrm>
                <a:off x="4336" y="201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" name="Oval 2121"/>
              <p:cNvSpPr>
                <a:spLocks noChangeArrowheads="1"/>
              </p:cNvSpPr>
              <p:nvPr/>
            </p:nvSpPr>
            <p:spPr bwMode="auto">
              <a:xfrm>
                <a:off x="4338" y="201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2" name="Oval 2122"/>
              <p:cNvSpPr>
                <a:spLocks noChangeArrowheads="1"/>
              </p:cNvSpPr>
              <p:nvPr/>
            </p:nvSpPr>
            <p:spPr bwMode="auto">
              <a:xfrm>
                <a:off x="4338" y="201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3" name="Oval 2123"/>
              <p:cNvSpPr>
                <a:spLocks noChangeArrowheads="1"/>
              </p:cNvSpPr>
              <p:nvPr/>
            </p:nvSpPr>
            <p:spPr bwMode="auto">
              <a:xfrm>
                <a:off x="4338" y="200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" name="Oval 2124"/>
              <p:cNvSpPr>
                <a:spLocks noChangeArrowheads="1"/>
              </p:cNvSpPr>
              <p:nvPr/>
            </p:nvSpPr>
            <p:spPr bwMode="auto">
              <a:xfrm>
                <a:off x="4340" y="2009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" name="Oval 2125"/>
              <p:cNvSpPr>
                <a:spLocks noChangeArrowheads="1"/>
              </p:cNvSpPr>
              <p:nvPr/>
            </p:nvSpPr>
            <p:spPr bwMode="auto">
              <a:xfrm>
                <a:off x="4340" y="2005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" name="Oval 2126"/>
              <p:cNvSpPr>
                <a:spLocks noChangeArrowheads="1"/>
              </p:cNvSpPr>
              <p:nvPr/>
            </p:nvSpPr>
            <p:spPr bwMode="auto">
              <a:xfrm>
                <a:off x="4343" y="200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" name="Oval 2127"/>
              <p:cNvSpPr>
                <a:spLocks noChangeArrowheads="1"/>
              </p:cNvSpPr>
              <p:nvPr/>
            </p:nvSpPr>
            <p:spPr bwMode="auto">
              <a:xfrm>
                <a:off x="4343" y="200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" name="Oval 2128"/>
              <p:cNvSpPr>
                <a:spLocks noChangeArrowheads="1"/>
              </p:cNvSpPr>
              <p:nvPr/>
            </p:nvSpPr>
            <p:spPr bwMode="auto">
              <a:xfrm>
                <a:off x="4343" y="1997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" name="Oval 2129"/>
              <p:cNvSpPr>
                <a:spLocks noChangeArrowheads="1"/>
              </p:cNvSpPr>
              <p:nvPr/>
            </p:nvSpPr>
            <p:spPr bwMode="auto">
              <a:xfrm>
                <a:off x="4345" y="1997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" name="Oval 2130"/>
              <p:cNvSpPr>
                <a:spLocks noChangeArrowheads="1"/>
              </p:cNvSpPr>
              <p:nvPr/>
            </p:nvSpPr>
            <p:spPr bwMode="auto">
              <a:xfrm>
                <a:off x="4345" y="1993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" name="Oval 2131"/>
              <p:cNvSpPr>
                <a:spLocks noChangeArrowheads="1"/>
              </p:cNvSpPr>
              <p:nvPr/>
            </p:nvSpPr>
            <p:spPr bwMode="auto">
              <a:xfrm>
                <a:off x="4348" y="199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" name="Oval 2132"/>
              <p:cNvSpPr>
                <a:spLocks noChangeArrowheads="1"/>
              </p:cNvSpPr>
              <p:nvPr/>
            </p:nvSpPr>
            <p:spPr bwMode="auto">
              <a:xfrm>
                <a:off x="4348" y="198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" name="Oval 2133"/>
              <p:cNvSpPr>
                <a:spLocks noChangeArrowheads="1"/>
              </p:cNvSpPr>
              <p:nvPr/>
            </p:nvSpPr>
            <p:spPr bwMode="auto">
              <a:xfrm>
                <a:off x="4350" y="1988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" name="Oval 2134"/>
              <p:cNvSpPr>
                <a:spLocks noChangeArrowheads="1"/>
              </p:cNvSpPr>
              <p:nvPr/>
            </p:nvSpPr>
            <p:spPr bwMode="auto">
              <a:xfrm>
                <a:off x="4350" y="198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" name="Oval 2135"/>
              <p:cNvSpPr>
                <a:spLocks noChangeArrowheads="1"/>
              </p:cNvSpPr>
              <p:nvPr/>
            </p:nvSpPr>
            <p:spPr bwMode="auto">
              <a:xfrm>
                <a:off x="4350" y="1980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" name="Oval 2136"/>
              <p:cNvSpPr>
                <a:spLocks noChangeArrowheads="1"/>
              </p:cNvSpPr>
              <p:nvPr/>
            </p:nvSpPr>
            <p:spPr bwMode="auto">
              <a:xfrm>
                <a:off x="4353" y="198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" name="Oval 2137"/>
              <p:cNvSpPr>
                <a:spLocks noChangeArrowheads="1"/>
              </p:cNvSpPr>
              <p:nvPr/>
            </p:nvSpPr>
            <p:spPr bwMode="auto">
              <a:xfrm>
                <a:off x="4353" y="197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" name="Oval 2138"/>
              <p:cNvSpPr>
                <a:spLocks noChangeArrowheads="1"/>
              </p:cNvSpPr>
              <p:nvPr/>
            </p:nvSpPr>
            <p:spPr bwMode="auto">
              <a:xfrm>
                <a:off x="4355" y="197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" name="Oval 2139"/>
              <p:cNvSpPr>
                <a:spLocks noChangeArrowheads="1"/>
              </p:cNvSpPr>
              <p:nvPr/>
            </p:nvSpPr>
            <p:spPr bwMode="auto">
              <a:xfrm>
                <a:off x="4355" y="197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" name="Oval 2140"/>
              <p:cNvSpPr>
                <a:spLocks noChangeArrowheads="1"/>
              </p:cNvSpPr>
              <p:nvPr/>
            </p:nvSpPr>
            <p:spPr bwMode="auto">
              <a:xfrm>
                <a:off x="4355" y="196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" name="Oval 2141"/>
              <p:cNvSpPr>
                <a:spLocks noChangeArrowheads="1"/>
              </p:cNvSpPr>
              <p:nvPr/>
            </p:nvSpPr>
            <p:spPr bwMode="auto">
              <a:xfrm>
                <a:off x="4358" y="196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" name="Oval 2142"/>
              <p:cNvSpPr>
                <a:spLocks noChangeArrowheads="1"/>
              </p:cNvSpPr>
              <p:nvPr/>
            </p:nvSpPr>
            <p:spPr bwMode="auto">
              <a:xfrm>
                <a:off x="4358" y="196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" name="Oval 2143"/>
              <p:cNvSpPr>
                <a:spLocks noChangeArrowheads="1"/>
              </p:cNvSpPr>
              <p:nvPr/>
            </p:nvSpPr>
            <p:spPr bwMode="auto">
              <a:xfrm>
                <a:off x="4360" y="196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" name="Oval 2144"/>
              <p:cNvSpPr>
                <a:spLocks noChangeArrowheads="1"/>
              </p:cNvSpPr>
              <p:nvPr/>
            </p:nvSpPr>
            <p:spPr bwMode="auto">
              <a:xfrm>
                <a:off x="4360" y="196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" name="Oval 2145"/>
              <p:cNvSpPr>
                <a:spLocks noChangeArrowheads="1"/>
              </p:cNvSpPr>
              <p:nvPr/>
            </p:nvSpPr>
            <p:spPr bwMode="auto">
              <a:xfrm>
                <a:off x="4360" y="195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" name="Oval 2146"/>
              <p:cNvSpPr>
                <a:spLocks noChangeArrowheads="1"/>
              </p:cNvSpPr>
              <p:nvPr/>
            </p:nvSpPr>
            <p:spPr bwMode="auto">
              <a:xfrm>
                <a:off x="4363" y="195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" name="Oval 2147"/>
              <p:cNvSpPr>
                <a:spLocks noChangeArrowheads="1"/>
              </p:cNvSpPr>
              <p:nvPr/>
            </p:nvSpPr>
            <p:spPr bwMode="auto">
              <a:xfrm>
                <a:off x="4363" y="195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" name="Oval 2148"/>
              <p:cNvSpPr>
                <a:spLocks noChangeArrowheads="1"/>
              </p:cNvSpPr>
              <p:nvPr/>
            </p:nvSpPr>
            <p:spPr bwMode="auto">
              <a:xfrm>
                <a:off x="4365" y="195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" name="Oval 2149"/>
              <p:cNvSpPr>
                <a:spLocks noChangeArrowheads="1"/>
              </p:cNvSpPr>
              <p:nvPr/>
            </p:nvSpPr>
            <p:spPr bwMode="auto">
              <a:xfrm>
                <a:off x="4365" y="194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" name="Oval 2150"/>
              <p:cNvSpPr>
                <a:spLocks noChangeArrowheads="1"/>
              </p:cNvSpPr>
              <p:nvPr/>
            </p:nvSpPr>
            <p:spPr bwMode="auto">
              <a:xfrm>
                <a:off x="4365" y="194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" name="Oval 2151"/>
              <p:cNvSpPr>
                <a:spLocks noChangeArrowheads="1"/>
              </p:cNvSpPr>
              <p:nvPr/>
            </p:nvSpPr>
            <p:spPr bwMode="auto">
              <a:xfrm>
                <a:off x="4367" y="1943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" name="Oval 2152"/>
              <p:cNvSpPr>
                <a:spLocks noChangeArrowheads="1"/>
              </p:cNvSpPr>
              <p:nvPr/>
            </p:nvSpPr>
            <p:spPr bwMode="auto">
              <a:xfrm>
                <a:off x="4367" y="1939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" name="Oval 2153"/>
              <p:cNvSpPr>
                <a:spLocks noChangeArrowheads="1"/>
              </p:cNvSpPr>
              <p:nvPr/>
            </p:nvSpPr>
            <p:spPr bwMode="auto">
              <a:xfrm>
                <a:off x="4370" y="193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" name="Oval 2154"/>
              <p:cNvSpPr>
                <a:spLocks noChangeArrowheads="1"/>
              </p:cNvSpPr>
              <p:nvPr/>
            </p:nvSpPr>
            <p:spPr bwMode="auto">
              <a:xfrm>
                <a:off x="4370" y="193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" name="Oval 2155"/>
              <p:cNvSpPr>
                <a:spLocks noChangeArrowheads="1"/>
              </p:cNvSpPr>
              <p:nvPr/>
            </p:nvSpPr>
            <p:spPr bwMode="auto">
              <a:xfrm>
                <a:off x="4370" y="193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" name="Oval 2156"/>
              <p:cNvSpPr>
                <a:spLocks noChangeArrowheads="1"/>
              </p:cNvSpPr>
              <p:nvPr/>
            </p:nvSpPr>
            <p:spPr bwMode="auto">
              <a:xfrm>
                <a:off x="4372" y="1931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" name="Oval 2157"/>
              <p:cNvSpPr>
                <a:spLocks noChangeArrowheads="1"/>
              </p:cNvSpPr>
              <p:nvPr/>
            </p:nvSpPr>
            <p:spPr bwMode="auto">
              <a:xfrm>
                <a:off x="4372" y="1927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" name="Oval 2158"/>
              <p:cNvSpPr>
                <a:spLocks noChangeArrowheads="1"/>
              </p:cNvSpPr>
              <p:nvPr/>
            </p:nvSpPr>
            <p:spPr bwMode="auto">
              <a:xfrm>
                <a:off x="4372" y="1922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" name="Oval 2159"/>
              <p:cNvSpPr>
                <a:spLocks noChangeArrowheads="1"/>
              </p:cNvSpPr>
              <p:nvPr/>
            </p:nvSpPr>
            <p:spPr bwMode="auto">
              <a:xfrm>
                <a:off x="4375" y="192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" name="Oval 2160"/>
              <p:cNvSpPr>
                <a:spLocks noChangeArrowheads="1"/>
              </p:cNvSpPr>
              <p:nvPr/>
            </p:nvSpPr>
            <p:spPr bwMode="auto">
              <a:xfrm>
                <a:off x="4375" y="191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" name="Oval 2161"/>
              <p:cNvSpPr>
                <a:spLocks noChangeArrowheads="1"/>
              </p:cNvSpPr>
              <p:nvPr/>
            </p:nvSpPr>
            <p:spPr bwMode="auto">
              <a:xfrm>
                <a:off x="4377" y="1918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" name="Oval 2162"/>
              <p:cNvSpPr>
                <a:spLocks noChangeArrowheads="1"/>
              </p:cNvSpPr>
              <p:nvPr/>
            </p:nvSpPr>
            <p:spPr bwMode="auto">
              <a:xfrm>
                <a:off x="4377" y="191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" name="Oval 2163"/>
              <p:cNvSpPr>
                <a:spLocks noChangeArrowheads="1"/>
              </p:cNvSpPr>
              <p:nvPr/>
            </p:nvSpPr>
            <p:spPr bwMode="auto">
              <a:xfrm>
                <a:off x="4377" y="1910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" name="Oval 2164"/>
              <p:cNvSpPr>
                <a:spLocks noChangeArrowheads="1"/>
              </p:cNvSpPr>
              <p:nvPr/>
            </p:nvSpPr>
            <p:spPr bwMode="auto">
              <a:xfrm>
                <a:off x="4380" y="191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" name="Oval 2165"/>
              <p:cNvSpPr>
                <a:spLocks noChangeArrowheads="1"/>
              </p:cNvSpPr>
              <p:nvPr/>
            </p:nvSpPr>
            <p:spPr bwMode="auto">
              <a:xfrm>
                <a:off x="4380" y="190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" name="Oval 2166"/>
              <p:cNvSpPr>
                <a:spLocks noChangeArrowheads="1"/>
              </p:cNvSpPr>
              <p:nvPr/>
            </p:nvSpPr>
            <p:spPr bwMode="auto">
              <a:xfrm>
                <a:off x="4382" y="1906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" name="Oval 2167"/>
              <p:cNvSpPr>
                <a:spLocks noChangeArrowheads="1"/>
              </p:cNvSpPr>
              <p:nvPr/>
            </p:nvSpPr>
            <p:spPr bwMode="auto">
              <a:xfrm>
                <a:off x="4382" y="1902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" name="Oval 2168"/>
              <p:cNvSpPr>
                <a:spLocks noChangeArrowheads="1"/>
              </p:cNvSpPr>
              <p:nvPr/>
            </p:nvSpPr>
            <p:spPr bwMode="auto">
              <a:xfrm>
                <a:off x="4382" y="1898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" name="Oval 2169"/>
              <p:cNvSpPr>
                <a:spLocks noChangeArrowheads="1"/>
              </p:cNvSpPr>
              <p:nvPr/>
            </p:nvSpPr>
            <p:spPr bwMode="auto">
              <a:xfrm>
                <a:off x="4385" y="189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" name="Oval 2170"/>
              <p:cNvSpPr>
                <a:spLocks noChangeArrowheads="1"/>
              </p:cNvSpPr>
              <p:nvPr/>
            </p:nvSpPr>
            <p:spPr bwMode="auto">
              <a:xfrm>
                <a:off x="4385" y="189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" name="Oval 2171"/>
              <p:cNvSpPr>
                <a:spLocks noChangeArrowheads="1"/>
              </p:cNvSpPr>
              <p:nvPr/>
            </p:nvSpPr>
            <p:spPr bwMode="auto">
              <a:xfrm>
                <a:off x="4387" y="189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" name="Oval 2172"/>
              <p:cNvSpPr>
                <a:spLocks noChangeArrowheads="1"/>
              </p:cNvSpPr>
              <p:nvPr/>
            </p:nvSpPr>
            <p:spPr bwMode="auto">
              <a:xfrm>
                <a:off x="4387" y="188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" name="Oval 2173"/>
              <p:cNvSpPr>
                <a:spLocks noChangeArrowheads="1"/>
              </p:cNvSpPr>
              <p:nvPr/>
            </p:nvSpPr>
            <p:spPr bwMode="auto">
              <a:xfrm>
                <a:off x="4387" y="188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" name="Oval 2174"/>
              <p:cNvSpPr>
                <a:spLocks noChangeArrowheads="1"/>
              </p:cNvSpPr>
              <p:nvPr/>
            </p:nvSpPr>
            <p:spPr bwMode="auto">
              <a:xfrm>
                <a:off x="4390" y="188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" name="Oval 2175"/>
              <p:cNvSpPr>
                <a:spLocks noChangeArrowheads="1"/>
              </p:cNvSpPr>
              <p:nvPr/>
            </p:nvSpPr>
            <p:spPr bwMode="auto">
              <a:xfrm>
                <a:off x="4390" y="188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" name="Oval 2176"/>
              <p:cNvSpPr>
                <a:spLocks noChangeArrowheads="1"/>
              </p:cNvSpPr>
              <p:nvPr/>
            </p:nvSpPr>
            <p:spPr bwMode="auto">
              <a:xfrm>
                <a:off x="4390" y="187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" name="Oval 2177"/>
              <p:cNvSpPr>
                <a:spLocks noChangeArrowheads="1"/>
              </p:cNvSpPr>
              <p:nvPr/>
            </p:nvSpPr>
            <p:spPr bwMode="auto">
              <a:xfrm>
                <a:off x="4392" y="187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" name="Oval 2178"/>
              <p:cNvSpPr>
                <a:spLocks noChangeArrowheads="1"/>
              </p:cNvSpPr>
              <p:nvPr/>
            </p:nvSpPr>
            <p:spPr bwMode="auto">
              <a:xfrm>
                <a:off x="4392" y="187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" name="Oval 2179"/>
              <p:cNvSpPr>
                <a:spLocks noChangeArrowheads="1"/>
              </p:cNvSpPr>
              <p:nvPr/>
            </p:nvSpPr>
            <p:spPr bwMode="auto">
              <a:xfrm>
                <a:off x="4395" y="187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" name="Oval 2180"/>
              <p:cNvSpPr>
                <a:spLocks noChangeArrowheads="1"/>
              </p:cNvSpPr>
              <p:nvPr/>
            </p:nvSpPr>
            <p:spPr bwMode="auto">
              <a:xfrm>
                <a:off x="4395" y="186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" name="Oval 2181"/>
              <p:cNvSpPr>
                <a:spLocks noChangeArrowheads="1"/>
              </p:cNvSpPr>
              <p:nvPr/>
            </p:nvSpPr>
            <p:spPr bwMode="auto">
              <a:xfrm>
                <a:off x="4395" y="186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" name="Oval 2182"/>
              <p:cNvSpPr>
                <a:spLocks noChangeArrowheads="1"/>
              </p:cNvSpPr>
              <p:nvPr/>
            </p:nvSpPr>
            <p:spPr bwMode="auto">
              <a:xfrm>
                <a:off x="4397" y="186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" name="Oval 2183"/>
              <p:cNvSpPr>
                <a:spLocks noChangeArrowheads="1"/>
              </p:cNvSpPr>
              <p:nvPr/>
            </p:nvSpPr>
            <p:spPr bwMode="auto">
              <a:xfrm>
                <a:off x="4397" y="186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" name="Oval 2184"/>
              <p:cNvSpPr>
                <a:spLocks noChangeArrowheads="1"/>
              </p:cNvSpPr>
              <p:nvPr/>
            </p:nvSpPr>
            <p:spPr bwMode="auto">
              <a:xfrm>
                <a:off x="4397" y="1857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" name="Oval 2185"/>
              <p:cNvSpPr>
                <a:spLocks noChangeArrowheads="1"/>
              </p:cNvSpPr>
              <p:nvPr/>
            </p:nvSpPr>
            <p:spPr bwMode="auto">
              <a:xfrm>
                <a:off x="4399" y="1857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" name="Oval 2186"/>
              <p:cNvSpPr>
                <a:spLocks noChangeArrowheads="1"/>
              </p:cNvSpPr>
              <p:nvPr/>
            </p:nvSpPr>
            <p:spPr bwMode="auto">
              <a:xfrm>
                <a:off x="4399" y="1852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" name="Oval 2187"/>
              <p:cNvSpPr>
                <a:spLocks noChangeArrowheads="1"/>
              </p:cNvSpPr>
              <p:nvPr/>
            </p:nvSpPr>
            <p:spPr bwMode="auto">
              <a:xfrm>
                <a:off x="4402" y="185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" name="Oval 2188"/>
              <p:cNvSpPr>
                <a:spLocks noChangeArrowheads="1"/>
              </p:cNvSpPr>
              <p:nvPr/>
            </p:nvSpPr>
            <p:spPr bwMode="auto">
              <a:xfrm>
                <a:off x="4402" y="184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" name="Oval 2189"/>
              <p:cNvSpPr>
                <a:spLocks noChangeArrowheads="1"/>
              </p:cNvSpPr>
              <p:nvPr/>
            </p:nvSpPr>
            <p:spPr bwMode="auto">
              <a:xfrm>
                <a:off x="4402" y="184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" name="Oval 2190"/>
              <p:cNvSpPr>
                <a:spLocks noChangeArrowheads="1"/>
              </p:cNvSpPr>
              <p:nvPr/>
            </p:nvSpPr>
            <p:spPr bwMode="auto">
              <a:xfrm>
                <a:off x="4404" y="184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" name="Oval 2191"/>
              <p:cNvSpPr>
                <a:spLocks noChangeArrowheads="1"/>
              </p:cNvSpPr>
              <p:nvPr/>
            </p:nvSpPr>
            <p:spPr bwMode="auto">
              <a:xfrm>
                <a:off x="4404" y="1840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" name="Oval 2192"/>
              <p:cNvSpPr>
                <a:spLocks noChangeArrowheads="1"/>
              </p:cNvSpPr>
              <p:nvPr/>
            </p:nvSpPr>
            <p:spPr bwMode="auto">
              <a:xfrm>
                <a:off x="4407" y="184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" name="Oval 2193"/>
              <p:cNvSpPr>
                <a:spLocks noChangeArrowheads="1"/>
              </p:cNvSpPr>
              <p:nvPr/>
            </p:nvSpPr>
            <p:spPr bwMode="auto">
              <a:xfrm>
                <a:off x="4407" y="183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" name="Oval 2194"/>
              <p:cNvSpPr>
                <a:spLocks noChangeArrowheads="1"/>
              </p:cNvSpPr>
              <p:nvPr/>
            </p:nvSpPr>
            <p:spPr bwMode="auto">
              <a:xfrm>
                <a:off x="4407" y="183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" name="Oval 2195"/>
              <p:cNvSpPr>
                <a:spLocks noChangeArrowheads="1"/>
              </p:cNvSpPr>
              <p:nvPr/>
            </p:nvSpPr>
            <p:spPr bwMode="auto">
              <a:xfrm>
                <a:off x="4409" y="1832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" name="Oval 2196"/>
              <p:cNvSpPr>
                <a:spLocks noChangeArrowheads="1"/>
              </p:cNvSpPr>
              <p:nvPr/>
            </p:nvSpPr>
            <p:spPr bwMode="auto">
              <a:xfrm>
                <a:off x="4409" y="1828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" name="Oval 2197"/>
              <p:cNvSpPr>
                <a:spLocks noChangeArrowheads="1"/>
              </p:cNvSpPr>
              <p:nvPr/>
            </p:nvSpPr>
            <p:spPr bwMode="auto">
              <a:xfrm>
                <a:off x="4409" y="1824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" name="Oval 2198"/>
              <p:cNvSpPr>
                <a:spLocks noChangeArrowheads="1"/>
              </p:cNvSpPr>
              <p:nvPr/>
            </p:nvSpPr>
            <p:spPr bwMode="auto">
              <a:xfrm>
                <a:off x="4412" y="182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" name="Oval 2199"/>
              <p:cNvSpPr>
                <a:spLocks noChangeArrowheads="1"/>
              </p:cNvSpPr>
              <p:nvPr/>
            </p:nvSpPr>
            <p:spPr bwMode="auto">
              <a:xfrm>
                <a:off x="4412" y="181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" name="Oval 2200"/>
              <p:cNvSpPr>
                <a:spLocks noChangeArrowheads="1"/>
              </p:cNvSpPr>
              <p:nvPr/>
            </p:nvSpPr>
            <p:spPr bwMode="auto">
              <a:xfrm>
                <a:off x="4414" y="1819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" name="Oval 2201"/>
              <p:cNvSpPr>
                <a:spLocks noChangeArrowheads="1"/>
              </p:cNvSpPr>
              <p:nvPr/>
            </p:nvSpPr>
            <p:spPr bwMode="auto">
              <a:xfrm>
                <a:off x="4414" y="1815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" name="Oval 2202"/>
              <p:cNvSpPr>
                <a:spLocks noChangeArrowheads="1"/>
              </p:cNvSpPr>
              <p:nvPr/>
            </p:nvSpPr>
            <p:spPr bwMode="auto">
              <a:xfrm>
                <a:off x="4417" y="181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" name="Oval 2203"/>
              <p:cNvSpPr>
                <a:spLocks noChangeArrowheads="1"/>
              </p:cNvSpPr>
              <p:nvPr/>
            </p:nvSpPr>
            <p:spPr bwMode="auto">
              <a:xfrm>
                <a:off x="4417" y="181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" name="Oval 2204"/>
              <p:cNvSpPr>
                <a:spLocks noChangeArrowheads="1"/>
              </p:cNvSpPr>
              <p:nvPr/>
            </p:nvSpPr>
            <p:spPr bwMode="auto">
              <a:xfrm>
                <a:off x="4417" y="180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" name="Oval 2205"/>
              <p:cNvSpPr>
                <a:spLocks noChangeArrowheads="1"/>
              </p:cNvSpPr>
              <p:nvPr/>
            </p:nvSpPr>
            <p:spPr bwMode="auto">
              <a:xfrm>
                <a:off x="4419" y="180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" name="Oval 2206"/>
              <p:cNvSpPr>
                <a:spLocks noChangeArrowheads="1"/>
              </p:cNvSpPr>
              <p:nvPr/>
            </p:nvSpPr>
            <p:spPr bwMode="auto">
              <a:xfrm>
                <a:off x="4419" y="180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" name="Oval 2207"/>
              <p:cNvSpPr>
                <a:spLocks noChangeArrowheads="1"/>
              </p:cNvSpPr>
              <p:nvPr/>
            </p:nvSpPr>
            <p:spPr bwMode="auto">
              <a:xfrm>
                <a:off x="4419" y="179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" name="Oval 2208"/>
              <p:cNvSpPr>
                <a:spLocks noChangeArrowheads="1"/>
              </p:cNvSpPr>
              <p:nvPr/>
            </p:nvSpPr>
            <p:spPr bwMode="auto">
              <a:xfrm>
                <a:off x="4422" y="179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" name="Oval 2209"/>
              <p:cNvSpPr>
                <a:spLocks noChangeArrowheads="1"/>
              </p:cNvSpPr>
              <p:nvPr/>
            </p:nvSpPr>
            <p:spPr bwMode="auto">
              <a:xfrm>
                <a:off x="4422" y="179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" name="Oval 2210"/>
              <p:cNvSpPr>
                <a:spLocks noChangeArrowheads="1"/>
              </p:cNvSpPr>
              <p:nvPr/>
            </p:nvSpPr>
            <p:spPr bwMode="auto">
              <a:xfrm>
                <a:off x="4424" y="179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" name="Oval 2211"/>
              <p:cNvSpPr>
                <a:spLocks noChangeArrowheads="1"/>
              </p:cNvSpPr>
              <p:nvPr/>
            </p:nvSpPr>
            <p:spPr bwMode="auto">
              <a:xfrm>
                <a:off x="4424" y="179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" name="Oval 2212"/>
              <p:cNvSpPr>
                <a:spLocks noChangeArrowheads="1"/>
              </p:cNvSpPr>
              <p:nvPr/>
            </p:nvSpPr>
            <p:spPr bwMode="auto">
              <a:xfrm>
                <a:off x="4424" y="178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" name="Oval 2213"/>
              <p:cNvSpPr>
                <a:spLocks noChangeArrowheads="1"/>
              </p:cNvSpPr>
              <p:nvPr/>
            </p:nvSpPr>
            <p:spPr bwMode="auto">
              <a:xfrm>
                <a:off x="4427" y="178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" name="Oval 2214"/>
              <p:cNvSpPr>
                <a:spLocks noChangeArrowheads="1"/>
              </p:cNvSpPr>
              <p:nvPr/>
            </p:nvSpPr>
            <p:spPr bwMode="auto">
              <a:xfrm>
                <a:off x="4427" y="178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" name="Oval 2215"/>
              <p:cNvSpPr>
                <a:spLocks noChangeArrowheads="1"/>
              </p:cNvSpPr>
              <p:nvPr/>
            </p:nvSpPr>
            <p:spPr bwMode="auto">
              <a:xfrm>
                <a:off x="4427" y="177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" name="Oval 2216"/>
              <p:cNvSpPr>
                <a:spLocks noChangeArrowheads="1"/>
              </p:cNvSpPr>
              <p:nvPr/>
            </p:nvSpPr>
            <p:spPr bwMode="auto">
              <a:xfrm>
                <a:off x="4429" y="177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" name="Oval 2217"/>
              <p:cNvSpPr>
                <a:spLocks noChangeArrowheads="1"/>
              </p:cNvSpPr>
              <p:nvPr/>
            </p:nvSpPr>
            <p:spPr bwMode="auto">
              <a:xfrm>
                <a:off x="4429" y="177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" name="Oval 2218"/>
              <p:cNvSpPr>
                <a:spLocks noChangeArrowheads="1"/>
              </p:cNvSpPr>
              <p:nvPr/>
            </p:nvSpPr>
            <p:spPr bwMode="auto">
              <a:xfrm>
                <a:off x="4429" y="177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" name="Oval 2219"/>
              <p:cNvSpPr>
                <a:spLocks noChangeArrowheads="1"/>
              </p:cNvSpPr>
              <p:nvPr/>
            </p:nvSpPr>
            <p:spPr bwMode="auto">
              <a:xfrm>
                <a:off x="4431" y="1770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" name="Oval 2220"/>
              <p:cNvSpPr>
                <a:spLocks noChangeArrowheads="1"/>
              </p:cNvSpPr>
              <p:nvPr/>
            </p:nvSpPr>
            <p:spPr bwMode="auto">
              <a:xfrm>
                <a:off x="4431" y="1766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" name="Oval 2221"/>
              <p:cNvSpPr>
                <a:spLocks noChangeArrowheads="1"/>
              </p:cNvSpPr>
              <p:nvPr/>
            </p:nvSpPr>
            <p:spPr bwMode="auto">
              <a:xfrm>
                <a:off x="4434" y="176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" name="Oval 2222"/>
              <p:cNvSpPr>
                <a:spLocks noChangeArrowheads="1"/>
              </p:cNvSpPr>
              <p:nvPr/>
            </p:nvSpPr>
            <p:spPr bwMode="auto">
              <a:xfrm>
                <a:off x="4434" y="176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" name="Oval 2223"/>
              <p:cNvSpPr>
                <a:spLocks noChangeArrowheads="1"/>
              </p:cNvSpPr>
              <p:nvPr/>
            </p:nvSpPr>
            <p:spPr bwMode="auto">
              <a:xfrm>
                <a:off x="4434" y="1758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" name="Oval 2224"/>
              <p:cNvSpPr>
                <a:spLocks noChangeArrowheads="1"/>
              </p:cNvSpPr>
              <p:nvPr/>
            </p:nvSpPr>
            <p:spPr bwMode="auto">
              <a:xfrm>
                <a:off x="4436" y="1758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" name="Oval 2225"/>
              <p:cNvSpPr>
                <a:spLocks noChangeArrowheads="1"/>
              </p:cNvSpPr>
              <p:nvPr/>
            </p:nvSpPr>
            <p:spPr bwMode="auto">
              <a:xfrm>
                <a:off x="4436" y="1753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" name="Oval 2226"/>
              <p:cNvSpPr>
                <a:spLocks noChangeArrowheads="1"/>
              </p:cNvSpPr>
              <p:nvPr/>
            </p:nvSpPr>
            <p:spPr bwMode="auto">
              <a:xfrm>
                <a:off x="4439" y="175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" name="Oval 2227"/>
              <p:cNvSpPr>
                <a:spLocks noChangeArrowheads="1"/>
              </p:cNvSpPr>
              <p:nvPr/>
            </p:nvSpPr>
            <p:spPr bwMode="auto">
              <a:xfrm>
                <a:off x="4439" y="174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" name="Oval 2228"/>
              <p:cNvSpPr>
                <a:spLocks noChangeArrowheads="1"/>
              </p:cNvSpPr>
              <p:nvPr/>
            </p:nvSpPr>
            <p:spPr bwMode="auto">
              <a:xfrm>
                <a:off x="4439" y="174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" name="Oval 2229"/>
              <p:cNvSpPr>
                <a:spLocks noChangeArrowheads="1"/>
              </p:cNvSpPr>
              <p:nvPr/>
            </p:nvSpPr>
            <p:spPr bwMode="auto">
              <a:xfrm>
                <a:off x="4441" y="1745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" name="Oval 2230"/>
              <p:cNvSpPr>
                <a:spLocks noChangeArrowheads="1"/>
              </p:cNvSpPr>
              <p:nvPr/>
            </p:nvSpPr>
            <p:spPr bwMode="auto">
              <a:xfrm>
                <a:off x="4441" y="1741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" name="Oval 2231"/>
              <p:cNvSpPr>
                <a:spLocks noChangeArrowheads="1"/>
              </p:cNvSpPr>
              <p:nvPr/>
            </p:nvSpPr>
            <p:spPr bwMode="auto">
              <a:xfrm>
                <a:off x="4444" y="174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" name="Oval 2232"/>
              <p:cNvSpPr>
                <a:spLocks noChangeArrowheads="1"/>
              </p:cNvSpPr>
              <p:nvPr/>
            </p:nvSpPr>
            <p:spPr bwMode="auto">
              <a:xfrm>
                <a:off x="4444" y="173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" name="Oval 2233"/>
              <p:cNvSpPr>
                <a:spLocks noChangeArrowheads="1"/>
              </p:cNvSpPr>
              <p:nvPr/>
            </p:nvSpPr>
            <p:spPr bwMode="auto">
              <a:xfrm>
                <a:off x="4446" y="173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" name="Oval 2234"/>
              <p:cNvSpPr>
                <a:spLocks noChangeArrowheads="1"/>
              </p:cNvSpPr>
              <p:nvPr/>
            </p:nvSpPr>
            <p:spPr bwMode="auto">
              <a:xfrm>
                <a:off x="4446" y="173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" name="Oval 2235"/>
              <p:cNvSpPr>
                <a:spLocks noChangeArrowheads="1"/>
              </p:cNvSpPr>
              <p:nvPr/>
            </p:nvSpPr>
            <p:spPr bwMode="auto">
              <a:xfrm>
                <a:off x="4449" y="173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" name="Oval 2236"/>
              <p:cNvSpPr>
                <a:spLocks noChangeArrowheads="1"/>
              </p:cNvSpPr>
              <p:nvPr/>
            </p:nvSpPr>
            <p:spPr bwMode="auto">
              <a:xfrm>
                <a:off x="4449" y="172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" name="Oval 2237"/>
              <p:cNvSpPr>
                <a:spLocks noChangeArrowheads="1"/>
              </p:cNvSpPr>
              <p:nvPr/>
            </p:nvSpPr>
            <p:spPr bwMode="auto">
              <a:xfrm>
                <a:off x="4449" y="172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" name="Oval 2238"/>
              <p:cNvSpPr>
                <a:spLocks noChangeArrowheads="1"/>
              </p:cNvSpPr>
              <p:nvPr/>
            </p:nvSpPr>
            <p:spPr bwMode="auto">
              <a:xfrm>
                <a:off x="4451" y="172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" name="Oval 2239"/>
              <p:cNvSpPr>
                <a:spLocks noChangeArrowheads="1"/>
              </p:cNvSpPr>
              <p:nvPr/>
            </p:nvSpPr>
            <p:spPr bwMode="auto">
              <a:xfrm>
                <a:off x="4451" y="172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" name="Oval 2240"/>
              <p:cNvSpPr>
                <a:spLocks noChangeArrowheads="1"/>
              </p:cNvSpPr>
              <p:nvPr/>
            </p:nvSpPr>
            <p:spPr bwMode="auto">
              <a:xfrm>
                <a:off x="4454" y="172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" name="Oval 2241"/>
              <p:cNvSpPr>
                <a:spLocks noChangeArrowheads="1"/>
              </p:cNvSpPr>
              <p:nvPr/>
            </p:nvSpPr>
            <p:spPr bwMode="auto">
              <a:xfrm>
                <a:off x="4454" y="171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" name="Oval 2242"/>
              <p:cNvSpPr>
                <a:spLocks noChangeArrowheads="1"/>
              </p:cNvSpPr>
              <p:nvPr/>
            </p:nvSpPr>
            <p:spPr bwMode="auto">
              <a:xfrm>
                <a:off x="4456" y="171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" name="Oval 2243"/>
              <p:cNvSpPr>
                <a:spLocks noChangeArrowheads="1"/>
              </p:cNvSpPr>
              <p:nvPr/>
            </p:nvSpPr>
            <p:spPr bwMode="auto">
              <a:xfrm>
                <a:off x="4456" y="171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" name="Oval 2244"/>
              <p:cNvSpPr>
                <a:spLocks noChangeArrowheads="1"/>
              </p:cNvSpPr>
              <p:nvPr/>
            </p:nvSpPr>
            <p:spPr bwMode="auto">
              <a:xfrm>
                <a:off x="4458" y="1712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" name="Oval 2245"/>
              <p:cNvSpPr>
                <a:spLocks noChangeArrowheads="1"/>
              </p:cNvSpPr>
              <p:nvPr/>
            </p:nvSpPr>
            <p:spPr bwMode="auto">
              <a:xfrm>
                <a:off x="4458" y="1708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" name="Oval 2246"/>
              <p:cNvSpPr>
                <a:spLocks noChangeArrowheads="1"/>
              </p:cNvSpPr>
              <p:nvPr/>
            </p:nvSpPr>
            <p:spPr bwMode="auto">
              <a:xfrm>
                <a:off x="4461" y="170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" name="Oval 2247"/>
              <p:cNvSpPr>
                <a:spLocks noChangeArrowheads="1"/>
              </p:cNvSpPr>
              <p:nvPr/>
            </p:nvSpPr>
            <p:spPr bwMode="auto">
              <a:xfrm>
                <a:off x="4461" y="170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" name="Oval 2248"/>
              <p:cNvSpPr>
                <a:spLocks noChangeArrowheads="1"/>
              </p:cNvSpPr>
              <p:nvPr/>
            </p:nvSpPr>
            <p:spPr bwMode="auto">
              <a:xfrm>
                <a:off x="4461" y="170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" name="Oval 2249"/>
              <p:cNvSpPr>
                <a:spLocks noChangeArrowheads="1"/>
              </p:cNvSpPr>
              <p:nvPr/>
            </p:nvSpPr>
            <p:spPr bwMode="auto">
              <a:xfrm>
                <a:off x="4463" y="1700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" name="Oval 2250"/>
              <p:cNvSpPr>
                <a:spLocks noChangeArrowheads="1"/>
              </p:cNvSpPr>
              <p:nvPr/>
            </p:nvSpPr>
            <p:spPr bwMode="auto">
              <a:xfrm>
                <a:off x="4463" y="1696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" name="Oval 2251"/>
              <p:cNvSpPr>
                <a:spLocks noChangeArrowheads="1"/>
              </p:cNvSpPr>
              <p:nvPr/>
            </p:nvSpPr>
            <p:spPr bwMode="auto">
              <a:xfrm>
                <a:off x="4466" y="169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" name="Oval 2252"/>
              <p:cNvSpPr>
                <a:spLocks noChangeArrowheads="1"/>
              </p:cNvSpPr>
              <p:nvPr/>
            </p:nvSpPr>
            <p:spPr bwMode="auto">
              <a:xfrm>
                <a:off x="4466" y="169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" name="Oval 2253"/>
              <p:cNvSpPr>
                <a:spLocks noChangeArrowheads="1"/>
              </p:cNvSpPr>
              <p:nvPr/>
            </p:nvSpPr>
            <p:spPr bwMode="auto">
              <a:xfrm>
                <a:off x="4468" y="1692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" name="Oval 2254"/>
              <p:cNvSpPr>
                <a:spLocks noChangeArrowheads="1"/>
              </p:cNvSpPr>
              <p:nvPr/>
            </p:nvSpPr>
            <p:spPr bwMode="auto">
              <a:xfrm>
                <a:off x="4468" y="1688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" name="Oval 2255"/>
              <p:cNvSpPr>
                <a:spLocks noChangeArrowheads="1"/>
              </p:cNvSpPr>
              <p:nvPr/>
            </p:nvSpPr>
            <p:spPr bwMode="auto">
              <a:xfrm>
                <a:off x="4468" y="1683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" name="Oval 2256"/>
              <p:cNvSpPr>
                <a:spLocks noChangeArrowheads="1"/>
              </p:cNvSpPr>
              <p:nvPr/>
            </p:nvSpPr>
            <p:spPr bwMode="auto">
              <a:xfrm>
                <a:off x="4471" y="168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" name="Oval 2257"/>
              <p:cNvSpPr>
                <a:spLocks noChangeArrowheads="1"/>
              </p:cNvSpPr>
              <p:nvPr/>
            </p:nvSpPr>
            <p:spPr bwMode="auto">
              <a:xfrm>
                <a:off x="4471" y="167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" name="Oval 2258"/>
              <p:cNvSpPr>
                <a:spLocks noChangeArrowheads="1"/>
              </p:cNvSpPr>
              <p:nvPr/>
            </p:nvSpPr>
            <p:spPr bwMode="auto">
              <a:xfrm>
                <a:off x="4473" y="1679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" name="Oval 2259"/>
              <p:cNvSpPr>
                <a:spLocks noChangeArrowheads="1"/>
              </p:cNvSpPr>
              <p:nvPr/>
            </p:nvSpPr>
            <p:spPr bwMode="auto">
              <a:xfrm>
                <a:off x="4473" y="1675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" name="Oval 2260"/>
              <p:cNvSpPr>
                <a:spLocks noChangeArrowheads="1"/>
              </p:cNvSpPr>
              <p:nvPr/>
            </p:nvSpPr>
            <p:spPr bwMode="auto">
              <a:xfrm>
                <a:off x="4476" y="167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" name="Oval 2261"/>
              <p:cNvSpPr>
                <a:spLocks noChangeArrowheads="1"/>
              </p:cNvSpPr>
              <p:nvPr/>
            </p:nvSpPr>
            <p:spPr bwMode="auto">
              <a:xfrm>
                <a:off x="4476" y="167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" name="Oval 2262"/>
              <p:cNvSpPr>
                <a:spLocks noChangeArrowheads="1"/>
              </p:cNvSpPr>
              <p:nvPr/>
            </p:nvSpPr>
            <p:spPr bwMode="auto">
              <a:xfrm>
                <a:off x="4478" y="167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" name="Oval 2263"/>
              <p:cNvSpPr>
                <a:spLocks noChangeArrowheads="1"/>
              </p:cNvSpPr>
              <p:nvPr/>
            </p:nvSpPr>
            <p:spPr bwMode="auto">
              <a:xfrm>
                <a:off x="4478" y="166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" name="Oval 2264"/>
              <p:cNvSpPr>
                <a:spLocks noChangeArrowheads="1"/>
              </p:cNvSpPr>
              <p:nvPr/>
            </p:nvSpPr>
            <p:spPr bwMode="auto">
              <a:xfrm>
                <a:off x="4481" y="166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" name="Oval 2265"/>
              <p:cNvSpPr>
                <a:spLocks noChangeArrowheads="1"/>
              </p:cNvSpPr>
              <p:nvPr/>
            </p:nvSpPr>
            <p:spPr bwMode="auto">
              <a:xfrm>
                <a:off x="4481" y="166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" name="Oval 2266"/>
              <p:cNvSpPr>
                <a:spLocks noChangeArrowheads="1"/>
              </p:cNvSpPr>
              <p:nvPr/>
            </p:nvSpPr>
            <p:spPr bwMode="auto">
              <a:xfrm>
                <a:off x="4481" y="165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" name="Oval 2267"/>
              <p:cNvSpPr>
                <a:spLocks noChangeArrowheads="1"/>
              </p:cNvSpPr>
              <p:nvPr/>
            </p:nvSpPr>
            <p:spPr bwMode="auto">
              <a:xfrm>
                <a:off x="4483" y="165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" name="Oval 2268"/>
              <p:cNvSpPr>
                <a:spLocks noChangeArrowheads="1"/>
              </p:cNvSpPr>
              <p:nvPr/>
            </p:nvSpPr>
            <p:spPr bwMode="auto">
              <a:xfrm>
                <a:off x="4483" y="165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" name="Oval 2269"/>
              <p:cNvSpPr>
                <a:spLocks noChangeArrowheads="1"/>
              </p:cNvSpPr>
              <p:nvPr/>
            </p:nvSpPr>
            <p:spPr bwMode="auto">
              <a:xfrm>
                <a:off x="4486" y="165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" name="Oval 2270"/>
              <p:cNvSpPr>
                <a:spLocks noChangeArrowheads="1"/>
              </p:cNvSpPr>
              <p:nvPr/>
            </p:nvSpPr>
            <p:spPr bwMode="auto">
              <a:xfrm>
                <a:off x="4486" y="165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" name="Oval 2271"/>
              <p:cNvSpPr>
                <a:spLocks noChangeArrowheads="1"/>
              </p:cNvSpPr>
              <p:nvPr/>
            </p:nvSpPr>
            <p:spPr bwMode="auto">
              <a:xfrm>
                <a:off x="4488" y="165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" name="Oval 2272"/>
              <p:cNvSpPr>
                <a:spLocks noChangeArrowheads="1"/>
              </p:cNvSpPr>
              <p:nvPr/>
            </p:nvSpPr>
            <p:spPr bwMode="auto">
              <a:xfrm>
                <a:off x="4488" y="164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" name="Oval 2273"/>
              <p:cNvSpPr>
                <a:spLocks noChangeArrowheads="1"/>
              </p:cNvSpPr>
              <p:nvPr/>
            </p:nvSpPr>
            <p:spPr bwMode="auto">
              <a:xfrm>
                <a:off x="4490" y="1646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" name="Oval 2274"/>
              <p:cNvSpPr>
                <a:spLocks noChangeArrowheads="1"/>
              </p:cNvSpPr>
              <p:nvPr/>
            </p:nvSpPr>
            <p:spPr bwMode="auto">
              <a:xfrm>
                <a:off x="4490" y="1642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" name="Oval 2275"/>
              <p:cNvSpPr>
                <a:spLocks noChangeArrowheads="1"/>
              </p:cNvSpPr>
              <p:nvPr/>
            </p:nvSpPr>
            <p:spPr bwMode="auto">
              <a:xfrm>
                <a:off x="4490" y="1638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" name="Oval 2276"/>
              <p:cNvSpPr>
                <a:spLocks noChangeArrowheads="1"/>
              </p:cNvSpPr>
              <p:nvPr/>
            </p:nvSpPr>
            <p:spPr bwMode="auto">
              <a:xfrm>
                <a:off x="4493" y="163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80" name="Group 2478"/>
            <p:cNvGrpSpPr>
              <a:grpSpLocks/>
            </p:cNvGrpSpPr>
            <p:nvPr/>
          </p:nvGrpSpPr>
          <p:grpSpPr bwMode="auto">
            <a:xfrm>
              <a:off x="2927" y="1346"/>
              <a:ext cx="2228" cy="2194"/>
              <a:chOff x="2927" y="1346"/>
              <a:chExt cx="2228" cy="2194"/>
            </a:xfrm>
          </p:grpSpPr>
          <p:sp>
            <p:nvSpPr>
              <p:cNvPr id="1287" name="Oval 2278"/>
              <p:cNvSpPr>
                <a:spLocks noChangeArrowheads="1"/>
              </p:cNvSpPr>
              <p:nvPr/>
            </p:nvSpPr>
            <p:spPr bwMode="auto">
              <a:xfrm>
                <a:off x="4493" y="163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Oval 2279"/>
              <p:cNvSpPr>
                <a:spLocks noChangeArrowheads="1"/>
              </p:cNvSpPr>
              <p:nvPr/>
            </p:nvSpPr>
            <p:spPr bwMode="auto">
              <a:xfrm>
                <a:off x="4495" y="1634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Oval 2280"/>
              <p:cNvSpPr>
                <a:spLocks noChangeArrowheads="1"/>
              </p:cNvSpPr>
              <p:nvPr/>
            </p:nvSpPr>
            <p:spPr bwMode="auto">
              <a:xfrm>
                <a:off x="4495" y="1630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Oval 2281"/>
              <p:cNvSpPr>
                <a:spLocks noChangeArrowheads="1"/>
              </p:cNvSpPr>
              <p:nvPr/>
            </p:nvSpPr>
            <p:spPr bwMode="auto">
              <a:xfrm>
                <a:off x="4498" y="163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Oval 2282"/>
              <p:cNvSpPr>
                <a:spLocks noChangeArrowheads="1"/>
              </p:cNvSpPr>
              <p:nvPr/>
            </p:nvSpPr>
            <p:spPr bwMode="auto">
              <a:xfrm>
                <a:off x="4498" y="162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Oval 2283"/>
              <p:cNvSpPr>
                <a:spLocks noChangeArrowheads="1"/>
              </p:cNvSpPr>
              <p:nvPr/>
            </p:nvSpPr>
            <p:spPr bwMode="auto">
              <a:xfrm>
                <a:off x="4500" y="1626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Oval 2284"/>
              <p:cNvSpPr>
                <a:spLocks noChangeArrowheads="1"/>
              </p:cNvSpPr>
              <p:nvPr/>
            </p:nvSpPr>
            <p:spPr bwMode="auto">
              <a:xfrm>
                <a:off x="4500" y="1622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Oval 2285"/>
              <p:cNvSpPr>
                <a:spLocks noChangeArrowheads="1"/>
              </p:cNvSpPr>
              <p:nvPr/>
            </p:nvSpPr>
            <p:spPr bwMode="auto">
              <a:xfrm>
                <a:off x="4503" y="162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Oval 2286"/>
              <p:cNvSpPr>
                <a:spLocks noChangeArrowheads="1"/>
              </p:cNvSpPr>
              <p:nvPr/>
            </p:nvSpPr>
            <p:spPr bwMode="auto">
              <a:xfrm>
                <a:off x="4503" y="161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Oval 2287"/>
              <p:cNvSpPr>
                <a:spLocks noChangeArrowheads="1"/>
              </p:cNvSpPr>
              <p:nvPr/>
            </p:nvSpPr>
            <p:spPr bwMode="auto">
              <a:xfrm>
                <a:off x="4505" y="1617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Oval 2288"/>
              <p:cNvSpPr>
                <a:spLocks noChangeArrowheads="1"/>
              </p:cNvSpPr>
              <p:nvPr/>
            </p:nvSpPr>
            <p:spPr bwMode="auto">
              <a:xfrm>
                <a:off x="4505" y="1613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Oval 2289"/>
              <p:cNvSpPr>
                <a:spLocks noChangeArrowheads="1"/>
              </p:cNvSpPr>
              <p:nvPr/>
            </p:nvSpPr>
            <p:spPr bwMode="auto">
              <a:xfrm>
                <a:off x="4508" y="161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Oval 2290"/>
              <p:cNvSpPr>
                <a:spLocks noChangeArrowheads="1"/>
              </p:cNvSpPr>
              <p:nvPr/>
            </p:nvSpPr>
            <p:spPr bwMode="auto">
              <a:xfrm>
                <a:off x="4508" y="160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Oval 2291"/>
              <p:cNvSpPr>
                <a:spLocks noChangeArrowheads="1"/>
              </p:cNvSpPr>
              <p:nvPr/>
            </p:nvSpPr>
            <p:spPr bwMode="auto">
              <a:xfrm>
                <a:off x="4510" y="160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Oval 2292"/>
              <p:cNvSpPr>
                <a:spLocks noChangeArrowheads="1"/>
              </p:cNvSpPr>
              <p:nvPr/>
            </p:nvSpPr>
            <p:spPr bwMode="auto">
              <a:xfrm>
                <a:off x="4513" y="160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Oval 2293"/>
              <p:cNvSpPr>
                <a:spLocks noChangeArrowheads="1"/>
              </p:cNvSpPr>
              <p:nvPr/>
            </p:nvSpPr>
            <p:spPr bwMode="auto">
              <a:xfrm>
                <a:off x="4513" y="160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Oval 2294"/>
              <p:cNvSpPr>
                <a:spLocks noChangeArrowheads="1"/>
              </p:cNvSpPr>
              <p:nvPr/>
            </p:nvSpPr>
            <p:spPr bwMode="auto">
              <a:xfrm>
                <a:off x="4515" y="160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Oval 2295"/>
              <p:cNvSpPr>
                <a:spLocks noChangeArrowheads="1"/>
              </p:cNvSpPr>
              <p:nvPr/>
            </p:nvSpPr>
            <p:spPr bwMode="auto">
              <a:xfrm>
                <a:off x="4515" y="160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Oval 2296"/>
              <p:cNvSpPr>
                <a:spLocks noChangeArrowheads="1"/>
              </p:cNvSpPr>
              <p:nvPr/>
            </p:nvSpPr>
            <p:spPr bwMode="auto">
              <a:xfrm>
                <a:off x="4518" y="160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Oval 2297"/>
              <p:cNvSpPr>
                <a:spLocks noChangeArrowheads="1"/>
              </p:cNvSpPr>
              <p:nvPr/>
            </p:nvSpPr>
            <p:spPr bwMode="auto">
              <a:xfrm>
                <a:off x="4518" y="1597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Oval 2298"/>
              <p:cNvSpPr>
                <a:spLocks noChangeArrowheads="1"/>
              </p:cNvSpPr>
              <p:nvPr/>
            </p:nvSpPr>
            <p:spPr bwMode="auto">
              <a:xfrm>
                <a:off x="4520" y="1597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Oval 2299"/>
              <p:cNvSpPr>
                <a:spLocks noChangeArrowheads="1"/>
              </p:cNvSpPr>
              <p:nvPr/>
            </p:nvSpPr>
            <p:spPr bwMode="auto">
              <a:xfrm>
                <a:off x="4520" y="159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Oval 2300"/>
              <p:cNvSpPr>
                <a:spLocks noChangeArrowheads="1"/>
              </p:cNvSpPr>
              <p:nvPr/>
            </p:nvSpPr>
            <p:spPr bwMode="auto">
              <a:xfrm>
                <a:off x="4522" y="1593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Oval 2301"/>
              <p:cNvSpPr>
                <a:spLocks noChangeArrowheads="1"/>
              </p:cNvSpPr>
              <p:nvPr/>
            </p:nvSpPr>
            <p:spPr bwMode="auto">
              <a:xfrm>
                <a:off x="4522" y="1589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Oval 2302"/>
              <p:cNvSpPr>
                <a:spLocks noChangeArrowheads="1"/>
              </p:cNvSpPr>
              <p:nvPr/>
            </p:nvSpPr>
            <p:spPr bwMode="auto">
              <a:xfrm>
                <a:off x="4525" y="158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Oval 2303"/>
              <p:cNvSpPr>
                <a:spLocks noChangeArrowheads="1"/>
              </p:cNvSpPr>
              <p:nvPr/>
            </p:nvSpPr>
            <p:spPr bwMode="auto">
              <a:xfrm>
                <a:off x="4527" y="1589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" name="Oval 2304"/>
              <p:cNvSpPr>
                <a:spLocks noChangeArrowheads="1"/>
              </p:cNvSpPr>
              <p:nvPr/>
            </p:nvSpPr>
            <p:spPr bwMode="auto">
              <a:xfrm>
                <a:off x="4527" y="1585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" name="Oval 2305"/>
              <p:cNvSpPr>
                <a:spLocks noChangeArrowheads="1"/>
              </p:cNvSpPr>
              <p:nvPr/>
            </p:nvSpPr>
            <p:spPr bwMode="auto">
              <a:xfrm>
                <a:off x="4530" y="1585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" name="Oval 2306"/>
              <p:cNvSpPr>
                <a:spLocks noChangeArrowheads="1"/>
              </p:cNvSpPr>
              <p:nvPr/>
            </p:nvSpPr>
            <p:spPr bwMode="auto">
              <a:xfrm>
                <a:off x="4530" y="158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" name="Oval 2307"/>
              <p:cNvSpPr>
                <a:spLocks noChangeArrowheads="1"/>
              </p:cNvSpPr>
              <p:nvPr/>
            </p:nvSpPr>
            <p:spPr bwMode="auto">
              <a:xfrm>
                <a:off x="4532" y="1580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" name="Oval 2308"/>
              <p:cNvSpPr>
                <a:spLocks noChangeArrowheads="1"/>
              </p:cNvSpPr>
              <p:nvPr/>
            </p:nvSpPr>
            <p:spPr bwMode="auto">
              <a:xfrm>
                <a:off x="4532" y="1576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" name="Oval 2309"/>
              <p:cNvSpPr>
                <a:spLocks noChangeArrowheads="1"/>
              </p:cNvSpPr>
              <p:nvPr/>
            </p:nvSpPr>
            <p:spPr bwMode="auto">
              <a:xfrm>
                <a:off x="4535" y="157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" name="Oval 2310"/>
              <p:cNvSpPr>
                <a:spLocks noChangeArrowheads="1"/>
              </p:cNvSpPr>
              <p:nvPr/>
            </p:nvSpPr>
            <p:spPr bwMode="auto">
              <a:xfrm>
                <a:off x="4535" y="157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Oval 2311"/>
              <p:cNvSpPr>
                <a:spLocks noChangeArrowheads="1"/>
              </p:cNvSpPr>
              <p:nvPr/>
            </p:nvSpPr>
            <p:spPr bwMode="auto">
              <a:xfrm>
                <a:off x="4537" y="1572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Oval 2312"/>
              <p:cNvSpPr>
                <a:spLocks noChangeArrowheads="1"/>
              </p:cNvSpPr>
              <p:nvPr/>
            </p:nvSpPr>
            <p:spPr bwMode="auto">
              <a:xfrm>
                <a:off x="4540" y="157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" name="Oval 2313"/>
              <p:cNvSpPr>
                <a:spLocks noChangeArrowheads="1"/>
              </p:cNvSpPr>
              <p:nvPr/>
            </p:nvSpPr>
            <p:spPr bwMode="auto">
              <a:xfrm>
                <a:off x="4540" y="156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" name="Oval 2314"/>
              <p:cNvSpPr>
                <a:spLocks noChangeArrowheads="1"/>
              </p:cNvSpPr>
              <p:nvPr/>
            </p:nvSpPr>
            <p:spPr bwMode="auto">
              <a:xfrm>
                <a:off x="4542" y="156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Oval 2315"/>
              <p:cNvSpPr>
                <a:spLocks noChangeArrowheads="1"/>
              </p:cNvSpPr>
              <p:nvPr/>
            </p:nvSpPr>
            <p:spPr bwMode="auto">
              <a:xfrm>
                <a:off x="4542" y="156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Oval 2316"/>
              <p:cNvSpPr>
                <a:spLocks noChangeArrowheads="1"/>
              </p:cNvSpPr>
              <p:nvPr/>
            </p:nvSpPr>
            <p:spPr bwMode="auto">
              <a:xfrm>
                <a:off x="4545" y="156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Oval 2317"/>
              <p:cNvSpPr>
                <a:spLocks noChangeArrowheads="1"/>
              </p:cNvSpPr>
              <p:nvPr/>
            </p:nvSpPr>
            <p:spPr bwMode="auto">
              <a:xfrm>
                <a:off x="4547" y="156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Oval 2318"/>
              <p:cNvSpPr>
                <a:spLocks noChangeArrowheads="1"/>
              </p:cNvSpPr>
              <p:nvPr/>
            </p:nvSpPr>
            <p:spPr bwMode="auto">
              <a:xfrm>
                <a:off x="4547" y="156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" name="Oval 2319"/>
              <p:cNvSpPr>
                <a:spLocks noChangeArrowheads="1"/>
              </p:cNvSpPr>
              <p:nvPr/>
            </p:nvSpPr>
            <p:spPr bwMode="auto">
              <a:xfrm>
                <a:off x="4550" y="156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Oval 2320"/>
              <p:cNvSpPr>
                <a:spLocks noChangeArrowheads="1"/>
              </p:cNvSpPr>
              <p:nvPr/>
            </p:nvSpPr>
            <p:spPr bwMode="auto">
              <a:xfrm>
                <a:off x="4552" y="156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Oval 2321"/>
              <p:cNvSpPr>
                <a:spLocks noChangeArrowheads="1"/>
              </p:cNvSpPr>
              <p:nvPr/>
            </p:nvSpPr>
            <p:spPr bwMode="auto">
              <a:xfrm>
                <a:off x="4552" y="155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" name="Oval 2322"/>
              <p:cNvSpPr>
                <a:spLocks noChangeArrowheads="1"/>
              </p:cNvSpPr>
              <p:nvPr/>
            </p:nvSpPr>
            <p:spPr bwMode="auto">
              <a:xfrm>
                <a:off x="4554" y="1556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Oval 2323"/>
              <p:cNvSpPr>
                <a:spLocks noChangeArrowheads="1"/>
              </p:cNvSpPr>
              <p:nvPr/>
            </p:nvSpPr>
            <p:spPr bwMode="auto">
              <a:xfrm>
                <a:off x="4557" y="155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" name="Oval 2324"/>
              <p:cNvSpPr>
                <a:spLocks noChangeArrowheads="1"/>
              </p:cNvSpPr>
              <p:nvPr/>
            </p:nvSpPr>
            <p:spPr bwMode="auto">
              <a:xfrm>
                <a:off x="4559" y="1556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Oval 2325"/>
              <p:cNvSpPr>
                <a:spLocks noChangeArrowheads="1"/>
              </p:cNvSpPr>
              <p:nvPr/>
            </p:nvSpPr>
            <p:spPr bwMode="auto">
              <a:xfrm>
                <a:off x="4559" y="1552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" name="Oval 2326"/>
              <p:cNvSpPr>
                <a:spLocks noChangeArrowheads="1"/>
              </p:cNvSpPr>
              <p:nvPr/>
            </p:nvSpPr>
            <p:spPr bwMode="auto">
              <a:xfrm>
                <a:off x="4562" y="1552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" name="Oval 2327"/>
              <p:cNvSpPr>
                <a:spLocks noChangeArrowheads="1"/>
              </p:cNvSpPr>
              <p:nvPr/>
            </p:nvSpPr>
            <p:spPr bwMode="auto">
              <a:xfrm>
                <a:off x="4564" y="1552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" name="Oval 2328"/>
              <p:cNvSpPr>
                <a:spLocks noChangeArrowheads="1"/>
              </p:cNvSpPr>
              <p:nvPr/>
            </p:nvSpPr>
            <p:spPr bwMode="auto">
              <a:xfrm>
                <a:off x="4564" y="1547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8" name="Oval 2329"/>
              <p:cNvSpPr>
                <a:spLocks noChangeArrowheads="1"/>
              </p:cNvSpPr>
              <p:nvPr/>
            </p:nvSpPr>
            <p:spPr bwMode="auto">
              <a:xfrm>
                <a:off x="4567" y="154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" name="Oval 2330"/>
              <p:cNvSpPr>
                <a:spLocks noChangeArrowheads="1"/>
              </p:cNvSpPr>
              <p:nvPr/>
            </p:nvSpPr>
            <p:spPr bwMode="auto">
              <a:xfrm>
                <a:off x="4569" y="154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" name="Oval 2331"/>
              <p:cNvSpPr>
                <a:spLocks noChangeArrowheads="1"/>
              </p:cNvSpPr>
              <p:nvPr/>
            </p:nvSpPr>
            <p:spPr bwMode="auto">
              <a:xfrm>
                <a:off x="4569" y="154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" name="Oval 2332"/>
              <p:cNvSpPr>
                <a:spLocks noChangeArrowheads="1"/>
              </p:cNvSpPr>
              <p:nvPr/>
            </p:nvSpPr>
            <p:spPr bwMode="auto">
              <a:xfrm>
                <a:off x="4572" y="154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" name="Oval 2333"/>
              <p:cNvSpPr>
                <a:spLocks noChangeArrowheads="1"/>
              </p:cNvSpPr>
              <p:nvPr/>
            </p:nvSpPr>
            <p:spPr bwMode="auto">
              <a:xfrm>
                <a:off x="4574" y="154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Oval 2334"/>
              <p:cNvSpPr>
                <a:spLocks noChangeArrowheads="1"/>
              </p:cNvSpPr>
              <p:nvPr/>
            </p:nvSpPr>
            <p:spPr bwMode="auto">
              <a:xfrm>
                <a:off x="4574" y="153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Oval 2335"/>
              <p:cNvSpPr>
                <a:spLocks noChangeArrowheads="1"/>
              </p:cNvSpPr>
              <p:nvPr/>
            </p:nvSpPr>
            <p:spPr bwMode="auto">
              <a:xfrm>
                <a:off x="4577" y="153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Oval 2336"/>
              <p:cNvSpPr>
                <a:spLocks noChangeArrowheads="1"/>
              </p:cNvSpPr>
              <p:nvPr/>
            </p:nvSpPr>
            <p:spPr bwMode="auto">
              <a:xfrm>
                <a:off x="4579" y="153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Oval 2337"/>
              <p:cNvSpPr>
                <a:spLocks noChangeArrowheads="1"/>
              </p:cNvSpPr>
              <p:nvPr/>
            </p:nvSpPr>
            <p:spPr bwMode="auto">
              <a:xfrm>
                <a:off x="4579" y="153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" name="Oval 2338"/>
              <p:cNvSpPr>
                <a:spLocks noChangeArrowheads="1"/>
              </p:cNvSpPr>
              <p:nvPr/>
            </p:nvSpPr>
            <p:spPr bwMode="auto">
              <a:xfrm>
                <a:off x="4581" y="1535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Oval 2339"/>
              <p:cNvSpPr>
                <a:spLocks noChangeArrowheads="1"/>
              </p:cNvSpPr>
              <p:nvPr/>
            </p:nvSpPr>
            <p:spPr bwMode="auto">
              <a:xfrm>
                <a:off x="4584" y="153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Oval 2340"/>
              <p:cNvSpPr>
                <a:spLocks noChangeArrowheads="1"/>
              </p:cNvSpPr>
              <p:nvPr/>
            </p:nvSpPr>
            <p:spPr bwMode="auto">
              <a:xfrm>
                <a:off x="4584" y="153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Oval 2341"/>
              <p:cNvSpPr>
                <a:spLocks noChangeArrowheads="1"/>
              </p:cNvSpPr>
              <p:nvPr/>
            </p:nvSpPr>
            <p:spPr bwMode="auto">
              <a:xfrm>
                <a:off x="4586" y="1531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" name="Oval 2342"/>
              <p:cNvSpPr>
                <a:spLocks noChangeArrowheads="1"/>
              </p:cNvSpPr>
              <p:nvPr/>
            </p:nvSpPr>
            <p:spPr bwMode="auto">
              <a:xfrm>
                <a:off x="4589" y="153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" name="Oval 2343"/>
              <p:cNvSpPr>
                <a:spLocks noChangeArrowheads="1"/>
              </p:cNvSpPr>
              <p:nvPr/>
            </p:nvSpPr>
            <p:spPr bwMode="auto">
              <a:xfrm>
                <a:off x="4589" y="1527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Oval 2344"/>
              <p:cNvSpPr>
                <a:spLocks noChangeArrowheads="1"/>
              </p:cNvSpPr>
              <p:nvPr/>
            </p:nvSpPr>
            <p:spPr bwMode="auto">
              <a:xfrm>
                <a:off x="4591" y="1527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Oval 2345"/>
              <p:cNvSpPr>
                <a:spLocks noChangeArrowheads="1"/>
              </p:cNvSpPr>
              <p:nvPr/>
            </p:nvSpPr>
            <p:spPr bwMode="auto">
              <a:xfrm>
                <a:off x="4594" y="1527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" name="Oval 2346"/>
              <p:cNvSpPr>
                <a:spLocks noChangeArrowheads="1"/>
              </p:cNvSpPr>
              <p:nvPr/>
            </p:nvSpPr>
            <p:spPr bwMode="auto">
              <a:xfrm>
                <a:off x="4594" y="1523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Oval 2347"/>
              <p:cNvSpPr>
                <a:spLocks noChangeArrowheads="1"/>
              </p:cNvSpPr>
              <p:nvPr/>
            </p:nvSpPr>
            <p:spPr bwMode="auto">
              <a:xfrm>
                <a:off x="4596" y="1523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Oval 2348"/>
              <p:cNvSpPr>
                <a:spLocks noChangeArrowheads="1"/>
              </p:cNvSpPr>
              <p:nvPr/>
            </p:nvSpPr>
            <p:spPr bwMode="auto">
              <a:xfrm>
                <a:off x="4596" y="1519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Oval 2349"/>
              <p:cNvSpPr>
                <a:spLocks noChangeArrowheads="1"/>
              </p:cNvSpPr>
              <p:nvPr/>
            </p:nvSpPr>
            <p:spPr bwMode="auto">
              <a:xfrm>
                <a:off x="4599" y="151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" name="Oval 2350"/>
              <p:cNvSpPr>
                <a:spLocks noChangeArrowheads="1"/>
              </p:cNvSpPr>
              <p:nvPr/>
            </p:nvSpPr>
            <p:spPr bwMode="auto">
              <a:xfrm>
                <a:off x="4601" y="1519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" name="Oval 2351"/>
              <p:cNvSpPr>
                <a:spLocks noChangeArrowheads="1"/>
              </p:cNvSpPr>
              <p:nvPr/>
            </p:nvSpPr>
            <p:spPr bwMode="auto">
              <a:xfrm>
                <a:off x="4601" y="151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Oval 2352"/>
              <p:cNvSpPr>
                <a:spLocks noChangeArrowheads="1"/>
              </p:cNvSpPr>
              <p:nvPr/>
            </p:nvSpPr>
            <p:spPr bwMode="auto">
              <a:xfrm>
                <a:off x="4604" y="151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Oval 2353"/>
              <p:cNvSpPr>
                <a:spLocks noChangeArrowheads="1"/>
              </p:cNvSpPr>
              <p:nvPr/>
            </p:nvSpPr>
            <p:spPr bwMode="auto">
              <a:xfrm>
                <a:off x="4606" y="1514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" name="Oval 2354"/>
              <p:cNvSpPr>
                <a:spLocks noChangeArrowheads="1"/>
              </p:cNvSpPr>
              <p:nvPr/>
            </p:nvSpPr>
            <p:spPr bwMode="auto">
              <a:xfrm>
                <a:off x="4606" y="151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Oval 2355"/>
              <p:cNvSpPr>
                <a:spLocks noChangeArrowheads="1"/>
              </p:cNvSpPr>
              <p:nvPr/>
            </p:nvSpPr>
            <p:spPr bwMode="auto">
              <a:xfrm>
                <a:off x="4609" y="151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Oval 2356"/>
              <p:cNvSpPr>
                <a:spLocks noChangeArrowheads="1"/>
              </p:cNvSpPr>
              <p:nvPr/>
            </p:nvSpPr>
            <p:spPr bwMode="auto">
              <a:xfrm>
                <a:off x="4611" y="1510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Oval 2357"/>
              <p:cNvSpPr>
                <a:spLocks noChangeArrowheads="1"/>
              </p:cNvSpPr>
              <p:nvPr/>
            </p:nvSpPr>
            <p:spPr bwMode="auto">
              <a:xfrm>
                <a:off x="4611" y="150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" name="Oval 2358"/>
              <p:cNvSpPr>
                <a:spLocks noChangeArrowheads="1"/>
              </p:cNvSpPr>
              <p:nvPr/>
            </p:nvSpPr>
            <p:spPr bwMode="auto">
              <a:xfrm>
                <a:off x="4613" y="1506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" name="Oval 2359"/>
              <p:cNvSpPr>
                <a:spLocks noChangeArrowheads="1"/>
              </p:cNvSpPr>
              <p:nvPr/>
            </p:nvSpPr>
            <p:spPr bwMode="auto">
              <a:xfrm>
                <a:off x="4616" y="1506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Oval 2360"/>
              <p:cNvSpPr>
                <a:spLocks noChangeArrowheads="1"/>
              </p:cNvSpPr>
              <p:nvPr/>
            </p:nvSpPr>
            <p:spPr bwMode="auto">
              <a:xfrm>
                <a:off x="4616" y="150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Oval 2361"/>
              <p:cNvSpPr>
                <a:spLocks noChangeArrowheads="1"/>
              </p:cNvSpPr>
              <p:nvPr/>
            </p:nvSpPr>
            <p:spPr bwMode="auto">
              <a:xfrm>
                <a:off x="4618" y="1502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" name="Oval 2362"/>
              <p:cNvSpPr>
                <a:spLocks noChangeArrowheads="1"/>
              </p:cNvSpPr>
              <p:nvPr/>
            </p:nvSpPr>
            <p:spPr bwMode="auto">
              <a:xfrm>
                <a:off x="4621" y="1502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Oval 2363"/>
              <p:cNvSpPr>
                <a:spLocks noChangeArrowheads="1"/>
              </p:cNvSpPr>
              <p:nvPr/>
            </p:nvSpPr>
            <p:spPr bwMode="auto">
              <a:xfrm>
                <a:off x="4621" y="149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Oval 2364"/>
              <p:cNvSpPr>
                <a:spLocks noChangeArrowheads="1"/>
              </p:cNvSpPr>
              <p:nvPr/>
            </p:nvSpPr>
            <p:spPr bwMode="auto">
              <a:xfrm>
                <a:off x="4623" y="1498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Oval 2365"/>
              <p:cNvSpPr>
                <a:spLocks noChangeArrowheads="1"/>
              </p:cNvSpPr>
              <p:nvPr/>
            </p:nvSpPr>
            <p:spPr bwMode="auto">
              <a:xfrm>
                <a:off x="4626" y="1498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" name="Oval 2366"/>
              <p:cNvSpPr>
                <a:spLocks noChangeArrowheads="1"/>
              </p:cNvSpPr>
              <p:nvPr/>
            </p:nvSpPr>
            <p:spPr bwMode="auto">
              <a:xfrm>
                <a:off x="4626" y="149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Oval 2367"/>
              <p:cNvSpPr>
                <a:spLocks noChangeArrowheads="1"/>
              </p:cNvSpPr>
              <p:nvPr/>
            </p:nvSpPr>
            <p:spPr bwMode="auto">
              <a:xfrm>
                <a:off x="4628" y="1494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Oval 2368"/>
              <p:cNvSpPr>
                <a:spLocks noChangeArrowheads="1"/>
              </p:cNvSpPr>
              <p:nvPr/>
            </p:nvSpPr>
            <p:spPr bwMode="auto">
              <a:xfrm>
                <a:off x="4631" y="149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" name="Oval 2369"/>
              <p:cNvSpPr>
                <a:spLocks noChangeArrowheads="1"/>
              </p:cNvSpPr>
              <p:nvPr/>
            </p:nvSpPr>
            <p:spPr bwMode="auto">
              <a:xfrm>
                <a:off x="4633" y="1494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Oval 2370"/>
              <p:cNvSpPr>
                <a:spLocks noChangeArrowheads="1"/>
              </p:cNvSpPr>
              <p:nvPr/>
            </p:nvSpPr>
            <p:spPr bwMode="auto">
              <a:xfrm>
                <a:off x="4633" y="149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Oval 2371"/>
              <p:cNvSpPr>
                <a:spLocks noChangeArrowheads="1"/>
              </p:cNvSpPr>
              <p:nvPr/>
            </p:nvSpPr>
            <p:spPr bwMode="auto">
              <a:xfrm>
                <a:off x="4636" y="149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Oval 2372"/>
              <p:cNvSpPr>
                <a:spLocks noChangeArrowheads="1"/>
              </p:cNvSpPr>
              <p:nvPr/>
            </p:nvSpPr>
            <p:spPr bwMode="auto">
              <a:xfrm>
                <a:off x="4638" y="149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" name="Oval 2373"/>
              <p:cNvSpPr>
                <a:spLocks noChangeArrowheads="1"/>
              </p:cNvSpPr>
              <p:nvPr/>
            </p:nvSpPr>
            <p:spPr bwMode="auto">
              <a:xfrm>
                <a:off x="4641" y="149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" name="Oval 2374"/>
              <p:cNvSpPr>
                <a:spLocks noChangeArrowheads="1"/>
              </p:cNvSpPr>
              <p:nvPr/>
            </p:nvSpPr>
            <p:spPr bwMode="auto">
              <a:xfrm>
                <a:off x="4643" y="1490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Oval 2375"/>
              <p:cNvSpPr>
                <a:spLocks noChangeArrowheads="1"/>
              </p:cNvSpPr>
              <p:nvPr/>
            </p:nvSpPr>
            <p:spPr bwMode="auto">
              <a:xfrm>
                <a:off x="4643" y="148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Oval 2376"/>
              <p:cNvSpPr>
                <a:spLocks noChangeArrowheads="1"/>
              </p:cNvSpPr>
              <p:nvPr/>
            </p:nvSpPr>
            <p:spPr bwMode="auto">
              <a:xfrm>
                <a:off x="4645" y="1486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Oval 2377"/>
              <p:cNvSpPr>
                <a:spLocks noChangeArrowheads="1"/>
              </p:cNvSpPr>
              <p:nvPr/>
            </p:nvSpPr>
            <p:spPr bwMode="auto">
              <a:xfrm>
                <a:off x="4648" y="148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Oval 2378"/>
              <p:cNvSpPr>
                <a:spLocks noChangeArrowheads="1"/>
              </p:cNvSpPr>
              <p:nvPr/>
            </p:nvSpPr>
            <p:spPr bwMode="auto">
              <a:xfrm>
                <a:off x="4650" y="1486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Oval 2379"/>
              <p:cNvSpPr>
                <a:spLocks noChangeArrowheads="1"/>
              </p:cNvSpPr>
              <p:nvPr/>
            </p:nvSpPr>
            <p:spPr bwMode="auto">
              <a:xfrm>
                <a:off x="4653" y="1486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Oval 2380"/>
              <p:cNvSpPr>
                <a:spLocks noChangeArrowheads="1"/>
              </p:cNvSpPr>
              <p:nvPr/>
            </p:nvSpPr>
            <p:spPr bwMode="auto">
              <a:xfrm>
                <a:off x="4655" y="1486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Oval 2381"/>
              <p:cNvSpPr>
                <a:spLocks noChangeArrowheads="1"/>
              </p:cNvSpPr>
              <p:nvPr/>
            </p:nvSpPr>
            <p:spPr bwMode="auto">
              <a:xfrm>
                <a:off x="4655" y="1481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Oval 2382"/>
              <p:cNvSpPr>
                <a:spLocks noChangeArrowheads="1"/>
              </p:cNvSpPr>
              <p:nvPr/>
            </p:nvSpPr>
            <p:spPr bwMode="auto">
              <a:xfrm>
                <a:off x="4658" y="148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Oval 2383"/>
              <p:cNvSpPr>
                <a:spLocks noChangeArrowheads="1"/>
              </p:cNvSpPr>
              <p:nvPr/>
            </p:nvSpPr>
            <p:spPr bwMode="auto">
              <a:xfrm>
                <a:off x="4660" y="148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Oval 2384"/>
              <p:cNvSpPr>
                <a:spLocks noChangeArrowheads="1"/>
              </p:cNvSpPr>
              <p:nvPr/>
            </p:nvSpPr>
            <p:spPr bwMode="auto">
              <a:xfrm>
                <a:off x="4663" y="148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Oval 2385"/>
              <p:cNvSpPr>
                <a:spLocks noChangeArrowheads="1"/>
              </p:cNvSpPr>
              <p:nvPr/>
            </p:nvSpPr>
            <p:spPr bwMode="auto">
              <a:xfrm>
                <a:off x="4665" y="148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Oval 2386"/>
              <p:cNvSpPr>
                <a:spLocks noChangeArrowheads="1"/>
              </p:cNvSpPr>
              <p:nvPr/>
            </p:nvSpPr>
            <p:spPr bwMode="auto">
              <a:xfrm>
                <a:off x="4668" y="1481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Oval 2387"/>
              <p:cNvSpPr>
                <a:spLocks noChangeArrowheads="1"/>
              </p:cNvSpPr>
              <p:nvPr/>
            </p:nvSpPr>
            <p:spPr bwMode="auto">
              <a:xfrm>
                <a:off x="4670" y="147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Oval 2388"/>
              <p:cNvSpPr>
                <a:spLocks noChangeArrowheads="1"/>
              </p:cNvSpPr>
              <p:nvPr/>
            </p:nvSpPr>
            <p:spPr bwMode="auto">
              <a:xfrm>
                <a:off x="4672" y="1477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Oval 2389"/>
              <p:cNvSpPr>
                <a:spLocks noChangeArrowheads="1"/>
              </p:cNvSpPr>
              <p:nvPr/>
            </p:nvSpPr>
            <p:spPr bwMode="auto">
              <a:xfrm>
                <a:off x="4675" y="147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Oval 2390"/>
              <p:cNvSpPr>
                <a:spLocks noChangeArrowheads="1"/>
              </p:cNvSpPr>
              <p:nvPr/>
            </p:nvSpPr>
            <p:spPr bwMode="auto">
              <a:xfrm>
                <a:off x="4677" y="1477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Oval 2391"/>
              <p:cNvSpPr>
                <a:spLocks noChangeArrowheads="1"/>
              </p:cNvSpPr>
              <p:nvPr/>
            </p:nvSpPr>
            <p:spPr bwMode="auto">
              <a:xfrm>
                <a:off x="4680" y="1477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Oval 2392"/>
              <p:cNvSpPr>
                <a:spLocks noChangeArrowheads="1"/>
              </p:cNvSpPr>
              <p:nvPr/>
            </p:nvSpPr>
            <p:spPr bwMode="auto">
              <a:xfrm>
                <a:off x="4680" y="147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Oval 2393"/>
              <p:cNvSpPr>
                <a:spLocks noChangeArrowheads="1"/>
              </p:cNvSpPr>
              <p:nvPr/>
            </p:nvSpPr>
            <p:spPr bwMode="auto">
              <a:xfrm>
                <a:off x="4682" y="1473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Oval 2394"/>
              <p:cNvSpPr>
                <a:spLocks noChangeArrowheads="1"/>
              </p:cNvSpPr>
              <p:nvPr/>
            </p:nvSpPr>
            <p:spPr bwMode="auto">
              <a:xfrm>
                <a:off x="4685" y="147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Oval 2395"/>
              <p:cNvSpPr>
                <a:spLocks noChangeArrowheads="1"/>
              </p:cNvSpPr>
              <p:nvPr/>
            </p:nvSpPr>
            <p:spPr bwMode="auto">
              <a:xfrm>
                <a:off x="4687" y="1473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Oval 2396"/>
              <p:cNvSpPr>
                <a:spLocks noChangeArrowheads="1"/>
              </p:cNvSpPr>
              <p:nvPr/>
            </p:nvSpPr>
            <p:spPr bwMode="auto">
              <a:xfrm>
                <a:off x="4690" y="147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Oval 2397"/>
              <p:cNvSpPr>
                <a:spLocks noChangeArrowheads="1"/>
              </p:cNvSpPr>
              <p:nvPr/>
            </p:nvSpPr>
            <p:spPr bwMode="auto">
              <a:xfrm>
                <a:off x="4692" y="1473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Oval 2398"/>
              <p:cNvSpPr>
                <a:spLocks noChangeArrowheads="1"/>
              </p:cNvSpPr>
              <p:nvPr/>
            </p:nvSpPr>
            <p:spPr bwMode="auto">
              <a:xfrm>
                <a:off x="4692" y="146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Oval 2399"/>
              <p:cNvSpPr>
                <a:spLocks noChangeArrowheads="1"/>
              </p:cNvSpPr>
              <p:nvPr/>
            </p:nvSpPr>
            <p:spPr bwMode="auto">
              <a:xfrm>
                <a:off x="4695" y="146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Oval 2400"/>
              <p:cNvSpPr>
                <a:spLocks noChangeArrowheads="1"/>
              </p:cNvSpPr>
              <p:nvPr/>
            </p:nvSpPr>
            <p:spPr bwMode="auto">
              <a:xfrm>
                <a:off x="4697" y="146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Oval 2401"/>
              <p:cNvSpPr>
                <a:spLocks noChangeArrowheads="1"/>
              </p:cNvSpPr>
              <p:nvPr/>
            </p:nvSpPr>
            <p:spPr bwMode="auto">
              <a:xfrm>
                <a:off x="4700" y="146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Oval 2402"/>
              <p:cNvSpPr>
                <a:spLocks noChangeArrowheads="1"/>
              </p:cNvSpPr>
              <p:nvPr/>
            </p:nvSpPr>
            <p:spPr bwMode="auto">
              <a:xfrm>
                <a:off x="4702" y="146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Oval 2403"/>
              <p:cNvSpPr>
                <a:spLocks noChangeArrowheads="1"/>
              </p:cNvSpPr>
              <p:nvPr/>
            </p:nvSpPr>
            <p:spPr bwMode="auto">
              <a:xfrm>
                <a:off x="4704" y="1469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Oval 2404"/>
              <p:cNvSpPr>
                <a:spLocks noChangeArrowheads="1"/>
              </p:cNvSpPr>
              <p:nvPr/>
            </p:nvSpPr>
            <p:spPr bwMode="auto">
              <a:xfrm>
                <a:off x="4707" y="146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" name="Oval 2405"/>
              <p:cNvSpPr>
                <a:spLocks noChangeArrowheads="1"/>
              </p:cNvSpPr>
              <p:nvPr/>
            </p:nvSpPr>
            <p:spPr bwMode="auto">
              <a:xfrm>
                <a:off x="4709" y="1469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" name="Oval 2406"/>
              <p:cNvSpPr>
                <a:spLocks noChangeArrowheads="1"/>
              </p:cNvSpPr>
              <p:nvPr/>
            </p:nvSpPr>
            <p:spPr bwMode="auto">
              <a:xfrm>
                <a:off x="4712" y="1469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Oval 2407"/>
              <p:cNvSpPr>
                <a:spLocks noChangeArrowheads="1"/>
              </p:cNvSpPr>
              <p:nvPr/>
            </p:nvSpPr>
            <p:spPr bwMode="auto">
              <a:xfrm>
                <a:off x="4714" y="1469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" name="Oval 2408"/>
              <p:cNvSpPr>
                <a:spLocks noChangeArrowheads="1"/>
              </p:cNvSpPr>
              <p:nvPr/>
            </p:nvSpPr>
            <p:spPr bwMode="auto">
              <a:xfrm>
                <a:off x="4714" y="1465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Oval 2409"/>
              <p:cNvSpPr>
                <a:spLocks noChangeArrowheads="1"/>
              </p:cNvSpPr>
              <p:nvPr/>
            </p:nvSpPr>
            <p:spPr bwMode="auto">
              <a:xfrm>
                <a:off x="4717" y="146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Oval 2410"/>
              <p:cNvSpPr>
                <a:spLocks noChangeArrowheads="1"/>
              </p:cNvSpPr>
              <p:nvPr/>
            </p:nvSpPr>
            <p:spPr bwMode="auto">
              <a:xfrm>
                <a:off x="4719" y="1465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Oval 2411"/>
              <p:cNvSpPr>
                <a:spLocks noChangeArrowheads="1"/>
              </p:cNvSpPr>
              <p:nvPr/>
            </p:nvSpPr>
            <p:spPr bwMode="auto">
              <a:xfrm>
                <a:off x="4722" y="146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" name="Oval 2412"/>
              <p:cNvSpPr>
                <a:spLocks noChangeArrowheads="1"/>
              </p:cNvSpPr>
              <p:nvPr/>
            </p:nvSpPr>
            <p:spPr bwMode="auto">
              <a:xfrm>
                <a:off x="4724" y="146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" name="Oval 2413"/>
              <p:cNvSpPr>
                <a:spLocks noChangeArrowheads="1"/>
              </p:cNvSpPr>
              <p:nvPr/>
            </p:nvSpPr>
            <p:spPr bwMode="auto">
              <a:xfrm>
                <a:off x="4727" y="146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Oval 2414"/>
              <p:cNvSpPr>
                <a:spLocks noChangeArrowheads="1"/>
              </p:cNvSpPr>
              <p:nvPr/>
            </p:nvSpPr>
            <p:spPr bwMode="auto">
              <a:xfrm>
                <a:off x="4729" y="146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Oval 2415"/>
              <p:cNvSpPr>
                <a:spLocks noChangeArrowheads="1"/>
              </p:cNvSpPr>
              <p:nvPr/>
            </p:nvSpPr>
            <p:spPr bwMode="auto">
              <a:xfrm>
                <a:off x="4732" y="146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Oval 2416"/>
              <p:cNvSpPr>
                <a:spLocks noChangeArrowheads="1"/>
              </p:cNvSpPr>
              <p:nvPr/>
            </p:nvSpPr>
            <p:spPr bwMode="auto">
              <a:xfrm>
                <a:off x="4734" y="146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Oval 2417"/>
              <p:cNvSpPr>
                <a:spLocks noChangeArrowheads="1"/>
              </p:cNvSpPr>
              <p:nvPr/>
            </p:nvSpPr>
            <p:spPr bwMode="auto">
              <a:xfrm>
                <a:off x="4736" y="1465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Oval 2418"/>
              <p:cNvSpPr>
                <a:spLocks noChangeArrowheads="1"/>
              </p:cNvSpPr>
              <p:nvPr/>
            </p:nvSpPr>
            <p:spPr bwMode="auto">
              <a:xfrm>
                <a:off x="4739" y="146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Oval 2419"/>
              <p:cNvSpPr>
                <a:spLocks noChangeArrowheads="1"/>
              </p:cNvSpPr>
              <p:nvPr/>
            </p:nvSpPr>
            <p:spPr bwMode="auto">
              <a:xfrm>
                <a:off x="4741" y="1465"/>
                <a:ext cx="13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Oval 2420"/>
              <p:cNvSpPr>
                <a:spLocks noChangeArrowheads="1"/>
              </p:cNvSpPr>
              <p:nvPr/>
            </p:nvSpPr>
            <p:spPr bwMode="auto">
              <a:xfrm>
                <a:off x="4744" y="1465"/>
                <a:ext cx="12" cy="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" name="Oval 2421"/>
              <p:cNvSpPr>
                <a:spLocks noChangeArrowheads="1"/>
              </p:cNvSpPr>
              <p:nvPr/>
            </p:nvSpPr>
            <p:spPr bwMode="auto">
              <a:xfrm>
                <a:off x="4746" y="1461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" name="Oval 2422"/>
              <p:cNvSpPr>
                <a:spLocks noChangeArrowheads="1"/>
              </p:cNvSpPr>
              <p:nvPr/>
            </p:nvSpPr>
            <p:spPr bwMode="auto">
              <a:xfrm>
                <a:off x="4749" y="146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Oval 2423"/>
              <p:cNvSpPr>
                <a:spLocks noChangeArrowheads="1"/>
              </p:cNvSpPr>
              <p:nvPr/>
            </p:nvSpPr>
            <p:spPr bwMode="auto">
              <a:xfrm>
                <a:off x="4754" y="146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Oval 2424"/>
              <p:cNvSpPr>
                <a:spLocks noChangeArrowheads="1"/>
              </p:cNvSpPr>
              <p:nvPr/>
            </p:nvSpPr>
            <p:spPr bwMode="auto">
              <a:xfrm>
                <a:off x="4756" y="146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Oval 2425"/>
              <p:cNvSpPr>
                <a:spLocks noChangeArrowheads="1"/>
              </p:cNvSpPr>
              <p:nvPr/>
            </p:nvSpPr>
            <p:spPr bwMode="auto">
              <a:xfrm>
                <a:off x="4759" y="146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Oval 2426"/>
              <p:cNvSpPr>
                <a:spLocks noChangeArrowheads="1"/>
              </p:cNvSpPr>
              <p:nvPr/>
            </p:nvSpPr>
            <p:spPr bwMode="auto">
              <a:xfrm>
                <a:off x="4761" y="146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Oval 2427"/>
              <p:cNvSpPr>
                <a:spLocks noChangeArrowheads="1"/>
              </p:cNvSpPr>
              <p:nvPr/>
            </p:nvSpPr>
            <p:spPr bwMode="auto">
              <a:xfrm>
                <a:off x="4763" y="1461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Oval 2428"/>
              <p:cNvSpPr>
                <a:spLocks noChangeArrowheads="1"/>
              </p:cNvSpPr>
              <p:nvPr/>
            </p:nvSpPr>
            <p:spPr bwMode="auto">
              <a:xfrm>
                <a:off x="4766" y="146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Oval 2429"/>
              <p:cNvSpPr>
                <a:spLocks noChangeArrowheads="1"/>
              </p:cNvSpPr>
              <p:nvPr/>
            </p:nvSpPr>
            <p:spPr bwMode="auto">
              <a:xfrm>
                <a:off x="4768" y="1461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Oval 2430"/>
              <p:cNvSpPr>
                <a:spLocks noChangeArrowheads="1"/>
              </p:cNvSpPr>
              <p:nvPr/>
            </p:nvSpPr>
            <p:spPr bwMode="auto">
              <a:xfrm>
                <a:off x="4771" y="146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" name="Oval 2431"/>
              <p:cNvSpPr>
                <a:spLocks noChangeArrowheads="1"/>
              </p:cNvSpPr>
              <p:nvPr/>
            </p:nvSpPr>
            <p:spPr bwMode="auto">
              <a:xfrm>
                <a:off x="4773" y="1461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" name="Oval 2432"/>
              <p:cNvSpPr>
                <a:spLocks noChangeArrowheads="1"/>
              </p:cNvSpPr>
              <p:nvPr/>
            </p:nvSpPr>
            <p:spPr bwMode="auto">
              <a:xfrm>
                <a:off x="4776" y="146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" name="Oval 2433"/>
              <p:cNvSpPr>
                <a:spLocks noChangeArrowheads="1"/>
              </p:cNvSpPr>
              <p:nvPr/>
            </p:nvSpPr>
            <p:spPr bwMode="auto">
              <a:xfrm>
                <a:off x="4778" y="1461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" name="Oval 2434"/>
              <p:cNvSpPr>
                <a:spLocks noChangeArrowheads="1"/>
              </p:cNvSpPr>
              <p:nvPr/>
            </p:nvSpPr>
            <p:spPr bwMode="auto">
              <a:xfrm>
                <a:off x="4781" y="146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" name="Oval 2435"/>
              <p:cNvSpPr>
                <a:spLocks noChangeArrowheads="1"/>
              </p:cNvSpPr>
              <p:nvPr/>
            </p:nvSpPr>
            <p:spPr bwMode="auto">
              <a:xfrm>
                <a:off x="4783" y="146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" name="Oval 2436"/>
              <p:cNvSpPr>
                <a:spLocks noChangeArrowheads="1"/>
              </p:cNvSpPr>
              <p:nvPr/>
            </p:nvSpPr>
            <p:spPr bwMode="auto">
              <a:xfrm>
                <a:off x="4786" y="146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" name="Oval 2437"/>
              <p:cNvSpPr>
                <a:spLocks noChangeArrowheads="1"/>
              </p:cNvSpPr>
              <p:nvPr/>
            </p:nvSpPr>
            <p:spPr bwMode="auto">
              <a:xfrm>
                <a:off x="4788" y="146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" name="Oval 2438"/>
              <p:cNvSpPr>
                <a:spLocks noChangeArrowheads="1"/>
              </p:cNvSpPr>
              <p:nvPr/>
            </p:nvSpPr>
            <p:spPr bwMode="auto">
              <a:xfrm>
                <a:off x="4791" y="146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" name="Oval 2439"/>
              <p:cNvSpPr>
                <a:spLocks noChangeArrowheads="1"/>
              </p:cNvSpPr>
              <p:nvPr/>
            </p:nvSpPr>
            <p:spPr bwMode="auto">
              <a:xfrm>
                <a:off x="4793" y="146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" name="Oval 2440"/>
              <p:cNvSpPr>
                <a:spLocks noChangeArrowheads="1"/>
              </p:cNvSpPr>
              <p:nvPr/>
            </p:nvSpPr>
            <p:spPr bwMode="auto">
              <a:xfrm>
                <a:off x="4798" y="146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" name="Oval 2441"/>
              <p:cNvSpPr>
                <a:spLocks noChangeArrowheads="1"/>
              </p:cNvSpPr>
              <p:nvPr/>
            </p:nvSpPr>
            <p:spPr bwMode="auto">
              <a:xfrm>
                <a:off x="4800" y="1461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" name="Oval 2442"/>
              <p:cNvSpPr>
                <a:spLocks noChangeArrowheads="1"/>
              </p:cNvSpPr>
              <p:nvPr/>
            </p:nvSpPr>
            <p:spPr bwMode="auto">
              <a:xfrm>
                <a:off x="4808" y="146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" name="Oval 2443"/>
              <p:cNvSpPr>
                <a:spLocks noChangeArrowheads="1"/>
              </p:cNvSpPr>
              <p:nvPr/>
            </p:nvSpPr>
            <p:spPr bwMode="auto">
              <a:xfrm>
                <a:off x="4810" y="1461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" name="Oval 2444"/>
              <p:cNvSpPr>
                <a:spLocks noChangeArrowheads="1"/>
              </p:cNvSpPr>
              <p:nvPr/>
            </p:nvSpPr>
            <p:spPr bwMode="auto">
              <a:xfrm>
                <a:off x="4813" y="146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" name="Oval 2445"/>
              <p:cNvSpPr>
                <a:spLocks noChangeArrowheads="1"/>
              </p:cNvSpPr>
              <p:nvPr/>
            </p:nvSpPr>
            <p:spPr bwMode="auto">
              <a:xfrm>
                <a:off x="4815" y="146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" name="Oval 2446"/>
              <p:cNvSpPr>
                <a:spLocks noChangeArrowheads="1"/>
              </p:cNvSpPr>
              <p:nvPr/>
            </p:nvSpPr>
            <p:spPr bwMode="auto">
              <a:xfrm>
                <a:off x="4818" y="146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" name="Oval 2447"/>
              <p:cNvSpPr>
                <a:spLocks noChangeArrowheads="1"/>
              </p:cNvSpPr>
              <p:nvPr/>
            </p:nvSpPr>
            <p:spPr bwMode="auto">
              <a:xfrm>
                <a:off x="4825" y="146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" name="Oval 2448"/>
              <p:cNvSpPr>
                <a:spLocks noChangeArrowheads="1"/>
              </p:cNvSpPr>
              <p:nvPr/>
            </p:nvSpPr>
            <p:spPr bwMode="auto">
              <a:xfrm>
                <a:off x="4827" y="1461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" name="Oval 2449"/>
              <p:cNvSpPr>
                <a:spLocks noChangeArrowheads="1"/>
              </p:cNvSpPr>
              <p:nvPr/>
            </p:nvSpPr>
            <p:spPr bwMode="auto">
              <a:xfrm>
                <a:off x="4832" y="1461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" name="Oval 2450"/>
              <p:cNvSpPr>
                <a:spLocks noChangeArrowheads="1"/>
              </p:cNvSpPr>
              <p:nvPr/>
            </p:nvSpPr>
            <p:spPr bwMode="auto">
              <a:xfrm>
                <a:off x="4852" y="146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" name="Oval 2451"/>
              <p:cNvSpPr>
                <a:spLocks noChangeArrowheads="1"/>
              </p:cNvSpPr>
              <p:nvPr/>
            </p:nvSpPr>
            <p:spPr bwMode="auto">
              <a:xfrm>
                <a:off x="4857" y="146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" name="Oval 2452"/>
              <p:cNvSpPr>
                <a:spLocks noChangeArrowheads="1"/>
              </p:cNvSpPr>
              <p:nvPr/>
            </p:nvSpPr>
            <p:spPr bwMode="auto">
              <a:xfrm>
                <a:off x="4864" y="1461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" name="Oval 2453"/>
              <p:cNvSpPr>
                <a:spLocks noChangeArrowheads="1"/>
              </p:cNvSpPr>
              <p:nvPr/>
            </p:nvSpPr>
            <p:spPr bwMode="auto">
              <a:xfrm>
                <a:off x="4867" y="146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" name="Oval 2454"/>
              <p:cNvSpPr>
                <a:spLocks noChangeArrowheads="1"/>
              </p:cNvSpPr>
              <p:nvPr/>
            </p:nvSpPr>
            <p:spPr bwMode="auto">
              <a:xfrm>
                <a:off x="4891" y="1461"/>
                <a:ext cx="13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" name="Oval 2455"/>
              <p:cNvSpPr>
                <a:spLocks noChangeArrowheads="1"/>
              </p:cNvSpPr>
              <p:nvPr/>
            </p:nvSpPr>
            <p:spPr bwMode="auto">
              <a:xfrm>
                <a:off x="4894" y="146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" name="Oval 2456"/>
              <p:cNvSpPr>
                <a:spLocks noChangeArrowheads="1"/>
              </p:cNvSpPr>
              <p:nvPr/>
            </p:nvSpPr>
            <p:spPr bwMode="auto">
              <a:xfrm>
                <a:off x="4899" y="1461"/>
                <a:ext cx="12" cy="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" name="Freeform 2457"/>
              <p:cNvSpPr>
                <a:spLocks/>
              </p:cNvSpPr>
              <p:nvPr/>
            </p:nvSpPr>
            <p:spPr bwMode="auto">
              <a:xfrm>
                <a:off x="3145" y="3336"/>
                <a:ext cx="376" cy="8"/>
              </a:xfrm>
              <a:custGeom>
                <a:avLst/>
                <a:gdLst>
                  <a:gd name="T0" fmla="*/ 3 w 376"/>
                  <a:gd name="T1" fmla="*/ 8 h 8"/>
                  <a:gd name="T2" fmla="*/ 25 w 376"/>
                  <a:gd name="T3" fmla="*/ 8 h 8"/>
                  <a:gd name="T4" fmla="*/ 37 w 376"/>
                  <a:gd name="T5" fmla="*/ 8 h 8"/>
                  <a:gd name="T6" fmla="*/ 44 w 376"/>
                  <a:gd name="T7" fmla="*/ 8 h 8"/>
                  <a:gd name="T8" fmla="*/ 59 w 376"/>
                  <a:gd name="T9" fmla="*/ 8 h 8"/>
                  <a:gd name="T10" fmla="*/ 71 w 376"/>
                  <a:gd name="T11" fmla="*/ 8 h 8"/>
                  <a:gd name="T12" fmla="*/ 81 w 376"/>
                  <a:gd name="T13" fmla="*/ 8 h 8"/>
                  <a:gd name="T14" fmla="*/ 91 w 376"/>
                  <a:gd name="T15" fmla="*/ 8 h 8"/>
                  <a:gd name="T16" fmla="*/ 98 w 376"/>
                  <a:gd name="T17" fmla="*/ 8 h 8"/>
                  <a:gd name="T18" fmla="*/ 111 w 376"/>
                  <a:gd name="T19" fmla="*/ 8 h 8"/>
                  <a:gd name="T20" fmla="*/ 118 w 376"/>
                  <a:gd name="T21" fmla="*/ 8 h 8"/>
                  <a:gd name="T22" fmla="*/ 130 w 376"/>
                  <a:gd name="T23" fmla="*/ 8 h 8"/>
                  <a:gd name="T24" fmla="*/ 140 w 376"/>
                  <a:gd name="T25" fmla="*/ 8 h 8"/>
                  <a:gd name="T26" fmla="*/ 148 w 376"/>
                  <a:gd name="T27" fmla="*/ 8 h 8"/>
                  <a:gd name="T28" fmla="*/ 170 w 376"/>
                  <a:gd name="T29" fmla="*/ 8 h 8"/>
                  <a:gd name="T30" fmla="*/ 177 w 376"/>
                  <a:gd name="T31" fmla="*/ 8 h 8"/>
                  <a:gd name="T32" fmla="*/ 185 w 376"/>
                  <a:gd name="T33" fmla="*/ 8 h 8"/>
                  <a:gd name="T34" fmla="*/ 192 w 376"/>
                  <a:gd name="T35" fmla="*/ 8 h 8"/>
                  <a:gd name="T36" fmla="*/ 199 w 376"/>
                  <a:gd name="T37" fmla="*/ 8 h 8"/>
                  <a:gd name="T38" fmla="*/ 207 w 376"/>
                  <a:gd name="T39" fmla="*/ 8 h 8"/>
                  <a:gd name="T40" fmla="*/ 214 w 376"/>
                  <a:gd name="T41" fmla="*/ 8 h 8"/>
                  <a:gd name="T42" fmla="*/ 224 w 376"/>
                  <a:gd name="T43" fmla="*/ 8 h 8"/>
                  <a:gd name="T44" fmla="*/ 231 w 376"/>
                  <a:gd name="T45" fmla="*/ 8 h 8"/>
                  <a:gd name="T46" fmla="*/ 239 w 376"/>
                  <a:gd name="T47" fmla="*/ 8 h 8"/>
                  <a:gd name="T48" fmla="*/ 246 w 376"/>
                  <a:gd name="T49" fmla="*/ 8 h 8"/>
                  <a:gd name="T50" fmla="*/ 253 w 376"/>
                  <a:gd name="T51" fmla="*/ 8 h 8"/>
                  <a:gd name="T52" fmla="*/ 261 w 376"/>
                  <a:gd name="T53" fmla="*/ 8 h 8"/>
                  <a:gd name="T54" fmla="*/ 268 w 376"/>
                  <a:gd name="T55" fmla="*/ 8 h 8"/>
                  <a:gd name="T56" fmla="*/ 276 w 376"/>
                  <a:gd name="T57" fmla="*/ 8 h 8"/>
                  <a:gd name="T58" fmla="*/ 283 w 376"/>
                  <a:gd name="T59" fmla="*/ 8 h 8"/>
                  <a:gd name="T60" fmla="*/ 290 w 376"/>
                  <a:gd name="T61" fmla="*/ 8 h 8"/>
                  <a:gd name="T62" fmla="*/ 298 w 376"/>
                  <a:gd name="T63" fmla="*/ 8 h 8"/>
                  <a:gd name="T64" fmla="*/ 305 w 376"/>
                  <a:gd name="T65" fmla="*/ 4 h 8"/>
                  <a:gd name="T66" fmla="*/ 312 w 376"/>
                  <a:gd name="T67" fmla="*/ 4 h 8"/>
                  <a:gd name="T68" fmla="*/ 320 w 376"/>
                  <a:gd name="T69" fmla="*/ 4 h 8"/>
                  <a:gd name="T70" fmla="*/ 327 w 376"/>
                  <a:gd name="T71" fmla="*/ 4 h 8"/>
                  <a:gd name="T72" fmla="*/ 335 w 376"/>
                  <a:gd name="T73" fmla="*/ 4 h 8"/>
                  <a:gd name="T74" fmla="*/ 342 w 376"/>
                  <a:gd name="T75" fmla="*/ 4 h 8"/>
                  <a:gd name="T76" fmla="*/ 349 w 376"/>
                  <a:gd name="T77" fmla="*/ 0 h 8"/>
                  <a:gd name="T78" fmla="*/ 357 w 376"/>
                  <a:gd name="T79" fmla="*/ 0 h 8"/>
                  <a:gd name="T80" fmla="*/ 364 w 376"/>
                  <a:gd name="T81" fmla="*/ 0 h 8"/>
                  <a:gd name="T82" fmla="*/ 371 w 376"/>
                  <a:gd name="T8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6" h="8">
                    <a:moveTo>
                      <a:pt x="3" y="8"/>
                    </a:moveTo>
                    <a:lnTo>
                      <a:pt x="0" y="8"/>
                    </a:lnTo>
                    <a:lnTo>
                      <a:pt x="3" y="8"/>
                    </a:lnTo>
                    <a:lnTo>
                      <a:pt x="7" y="8"/>
                    </a:lnTo>
                    <a:lnTo>
                      <a:pt x="17" y="8"/>
                    </a:lnTo>
                    <a:lnTo>
                      <a:pt x="25" y="8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7" y="8"/>
                    </a:lnTo>
                    <a:lnTo>
                      <a:pt x="39" y="8"/>
                    </a:lnTo>
                    <a:lnTo>
                      <a:pt x="42" y="8"/>
                    </a:lnTo>
                    <a:lnTo>
                      <a:pt x="44" y="8"/>
                    </a:lnTo>
                    <a:lnTo>
                      <a:pt x="49" y="8"/>
                    </a:lnTo>
                    <a:lnTo>
                      <a:pt x="54" y="8"/>
                    </a:lnTo>
                    <a:lnTo>
                      <a:pt x="59" y="8"/>
                    </a:lnTo>
                    <a:lnTo>
                      <a:pt x="62" y="8"/>
                    </a:lnTo>
                    <a:lnTo>
                      <a:pt x="66" y="8"/>
                    </a:lnTo>
                    <a:lnTo>
                      <a:pt x="71" y="8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81" y="8"/>
                    </a:lnTo>
                    <a:lnTo>
                      <a:pt x="84" y="8"/>
                    </a:lnTo>
                    <a:lnTo>
                      <a:pt x="89" y="8"/>
                    </a:lnTo>
                    <a:lnTo>
                      <a:pt x="91" y="8"/>
                    </a:lnTo>
                    <a:lnTo>
                      <a:pt x="94" y="8"/>
                    </a:lnTo>
                    <a:lnTo>
                      <a:pt x="96" y="8"/>
                    </a:lnTo>
                    <a:lnTo>
                      <a:pt x="98" y="8"/>
                    </a:lnTo>
                    <a:lnTo>
                      <a:pt x="101" y="8"/>
                    </a:lnTo>
                    <a:lnTo>
                      <a:pt x="106" y="8"/>
                    </a:lnTo>
                    <a:lnTo>
                      <a:pt x="111" y="8"/>
                    </a:lnTo>
                    <a:lnTo>
                      <a:pt x="113" y="8"/>
                    </a:lnTo>
                    <a:lnTo>
                      <a:pt x="116" y="8"/>
                    </a:lnTo>
                    <a:lnTo>
                      <a:pt x="118" y="8"/>
                    </a:lnTo>
                    <a:lnTo>
                      <a:pt x="125" y="8"/>
                    </a:lnTo>
                    <a:lnTo>
                      <a:pt x="128" y="8"/>
                    </a:lnTo>
                    <a:lnTo>
                      <a:pt x="130" y="8"/>
                    </a:lnTo>
                    <a:lnTo>
                      <a:pt x="133" y="8"/>
                    </a:lnTo>
                    <a:lnTo>
                      <a:pt x="138" y="8"/>
                    </a:lnTo>
                    <a:lnTo>
                      <a:pt x="140" y="8"/>
                    </a:lnTo>
                    <a:lnTo>
                      <a:pt x="143" y="8"/>
                    </a:lnTo>
                    <a:lnTo>
                      <a:pt x="145" y="8"/>
                    </a:lnTo>
                    <a:lnTo>
                      <a:pt x="148" y="8"/>
                    </a:lnTo>
                    <a:lnTo>
                      <a:pt x="153" y="8"/>
                    </a:lnTo>
                    <a:lnTo>
                      <a:pt x="155" y="8"/>
                    </a:lnTo>
                    <a:lnTo>
                      <a:pt x="170" y="8"/>
                    </a:lnTo>
                    <a:lnTo>
                      <a:pt x="172" y="8"/>
                    </a:lnTo>
                    <a:lnTo>
                      <a:pt x="175" y="8"/>
                    </a:lnTo>
                    <a:lnTo>
                      <a:pt x="177" y="8"/>
                    </a:lnTo>
                    <a:lnTo>
                      <a:pt x="180" y="8"/>
                    </a:lnTo>
                    <a:lnTo>
                      <a:pt x="182" y="8"/>
                    </a:lnTo>
                    <a:lnTo>
                      <a:pt x="185" y="8"/>
                    </a:lnTo>
                    <a:lnTo>
                      <a:pt x="187" y="8"/>
                    </a:lnTo>
                    <a:lnTo>
                      <a:pt x="189" y="8"/>
                    </a:lnTo>
                    <a:lnTo>
                      <a:pt x="192" y="8"/>
                    </a:lnTo>
                    <a:lnTo>
                      <a:pt x="194" y="8"/>
                    </a:lnTo>
                    <a:lnTo>
                      <a:pt x="197" y="8"/>
                    </a:lnTo>
                    <a:lnTo>
                      <a:pt x="199" y="8"/>
                    </a:lnTo>
                    <a:lnTo>
                      <a:pt x="202" y="8"/>
                    </a:lnTo>
                    <a:lnTo>
                      <a:pt x="204" y="8"/>
                    </a:lnTo>
                    <a:lnTo>
                      <a:pt x="207" y="8"/>
                    </a:lnTo>
                    <a:lnTo>
                      <a:pt x="209" y="8"/>
                    </a:lnTo>
                    <a:lnTo>
                      <a:pt x="212" y="8"/>
                    </a:lnTo>
                    <a:lnTo>
                      <a:pt x="214" y="8"/>
                    </a:lnTo>
                    <a:lnTo>
                      <a:pt x="219" y="8"/>
                    </a:lnTo>
                    <a:lnTo>
                      <a:pt x="221" y="8"/>
                    </a:lnTo>
                    <a:lnTo>
                      <a:pt x="224" y="8"/>
                    </a:lnTo>
                    <a:lnTo>
                      <a:pt x="226" y="8"/>
                    </a:lnTo>
                    <a:lnTo>
                      <a:pt x="229" y="8"/>
                    </a:lnTo>
                    <a:lnTo>
                      <a:pt x="231" y="8"/>
                    </a:lnTo>
                    <a:lnTo>
                      <a:pt x="234" y="8"/>
                    </a:lnTo>
                    <a:lnTo>
                      <a:pt x="236" y="8"/>
                    </a:lnTo>
                    <a:lnTo>
                      <a:pt x="239" y="8"/>
                    </a:lnTo>
                    <a:lnTo>
                      <a:pt x="241" y="8"/>
                    </a:lnTo>
                    <a:lnTo>
                      <a:pt x="244" y="8"/>
                    </a:lnTo>
                    <a:lnTo>
                      <a:pt x="246" y="8"/>
                    </a:lnTo>
                    <a:lnTo>
                      <a:pt x="248" y="8"/>
                    </a:lnTo>
                    <a:lnTo>
                      <a:pt x="251" y="8"/>
                    </a:lnTo>
                    <a:lnTo>
                      <a:pt x="253" y="8"/>
                    </a:lnTo>
                    <a:lnTo>
                      <a:pt x="256" y="8"/>
                    </a:lnTo>
                    <a:lnTo>
                      <a:pt x="258" y="8"/>
                    </a:lnTo>
                    <a:lnTo>
                      <a:pt x="261" y="8"/>
                    </a:lnTo>
                    <a:lnTo>
                      <a:pt x="263" y="8"/>
                    </a:lnTo>
                    <a:lnTo>
                      <a:pt x="266" y="8"/>
                    </a:lnTo>
                    <a:lnTo>
                      <a:pt x="268" y="8"/>
                    </a:lnTo>
                    <a:lnTo>
                      <a:pt x="271" y="8"/>
                    </a:lnTo>
                    <a:lnTo>
                      <a:pt x="273" y="8"/>
                    </a:lnTo>
                    <a:lnTo>
                      <a:pt x="276" y="8"/>
                    </a:lnTo>
                    <a:lnTo>
                      <a:pt x="278" y="8"/>
                    </a:lnTo>
                    <a:lnTo>
                      <a:pt x="280" y="8"/>
                    </a:lnTo>
                    <a:lnTo>
                      <a:pt x="283" y="8"/>
                    </a:lnTo>
                    <a:lnTo>
                      <a:pt x="285" y="8"/>
                    </a:lnTo>
                    <a:lnTo>
                      <a:pt x="288" y="8"/>
                    </a:lnTo>
                    <a:lnTo>
                      <a:pt x="290" y="8"/>
                    </a:lnTo>
                    <a:lnTo>
                      <a:pt x="293" y="8"/>
                    </a:lnTo>
                    <a:lnTo>
                      <a:pt x="295" y="8"/>
                    </a:lnTo>
                    <a:lnTo>
                      <a:pt x="298" y="8"/>
                    </a:lnTo>
                    <a:lnTo>
                      <a:pt x="300" y="4"/>
                    </a:lnTo>
                    <a:lnTo>
                      <a:pt x="303" y="4"/>
                    </a:lnTo>
                    <a:lnTo>
                      <a:pt x="305" y="4"/>
                    </a:lnTo>
                    <a:lnTo>
                      <a:pt x="308" y="4"/>
                    </a:lnTo>
                    <a:lnTo>
                      <a:pt x="310" y="4"/>
                    </a:lnTo>
                    <a:lnTo>
                      <a:pt x="312" y="4"/>
                    </a:lnTo>
                    <a:lnTo>
                      <a:pt x="315" y="4"/>
                    </a:lnTo>
                    <a:lnTo>
                      <a:pt x="317" y="4"/>
                    </a:lnTo>
                    <a:lnTo>
                      <a:pt x="320" y="4"/>
                    </a:lnTo>
                    <a:lnTo>
                      <a:pt x="322" y="4"/>
                    </a:lnTo>
                    <a:lnTo>
                      <a:pt x="325" y="4"/>
                    </a:lnTo>
                    <a:lnTo>
                      <a:pt x="327" y="4"/>
                    </a:lnTo>
                    <a:lnTo>
                      <a:pt x="330" y="4"/>
                    </a:lnTo>
                    <a:lnTo>
                      <a:pt x="332" y="4"/>
                    </a:lnTo>
                    <a:lnTo>
                      <a:pt x="335" y="4"/>
                    </a:lnTo>
                    <a:lnTo>
                      <a:pt x="337" y="4"/>
                    </a:lnTo>
                    <a:lnTo>
                      <a:pt x="339" y="4"/>
                    </a:lnTo>
                    <a:lnTo>
                      <a:pt x="342" y="4"/>
                    </a:lnTo>
                    <a:lnTo>
                      <a:pt x="344" y="4"/>
                    </a:lnTo>
                    <a:lnTo>
                      <a:pt x="347" y="4"/>
                    </a:lnTo>
                    <a:lnTo>
                      <a:pt x="349" y="0"/>
                    </a:lnTo>
                    <a:lnTo>
                      <a:pt x="352" y="0"/>
                    </a:lnTo>
                    <a:lnTo>
                      <a:pt x="354" y="0"/>
                    </a:lnTo>
                    <a:lnTo>
                      <a:pt x="357" y="0"/>
                    </a:lnTo>
                    <a:lnTo>
                      <a:pt x="359" y="0"/>
                    </a:lnTo>
                    <a:lnTo>
                      <a:pt x="362" y="0"/>
                    </a:lnTo>
                    <a:lnTo>
                      <a:pt x="364" y="0"/>
                    </a:lnTo>
                    <a:lnTo>
                      <a:pt x="367" y="0"/>
                    </a:lnTo>
                    <a:lnTo>
                      <a:pt x="369" y="0"/>
                    </a:lnTo>
                    <a:lnTo>
                      <a:pt x="371" y="0"/>
                    </a:lnTo>
                    <a:lnTo>
                      <a:pt x="374" y="0"/>
                    </a:lnTo>
                    <a:lnTo>
                      <a:pt x="376" y="0"/>
                    </a:lnTo>
                  </a:path>
                </a:pathLst>
              </a:custGeom>
              <a:noFill/>
              <a:ln w="15875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" name="Freeform 2458"/>
              <p:cNvSpPr>
                <a:spLocks/>
              </p:cNvSpPr>
              <p:nvPr/>
            </p:nvSpPr>
            <p:spPr bwMode="auto">
              <a:xfrm>
                <a:off x="3521" y="3167"/>
                <a:ext cx="313" cy="169"/>
              </a:xfrm>
              <a:custGeom>
                <a:avLst/>
                <a:gdLst>
                  <a:gd name="T0" fmla="*/ 5 w 313"/>
                  <a:gd name="T1" fmla="*/ 165 h 169"/>
                  <a:gd name="T2" fmla="*/ 13 w 313"/>
                  <a:gd name="T3" fmla="*/ 165 h 169"/>
                  <a:gd name="T4" fmla="*/ 20 w 313"/>
                  <a:gd name="T5" fmla="*/ 165 h 169"/>
                  <a:gd name="T6" fmla="*/ 27 w 313"/>
                  <a:gd name="T7" fmla="*/ 165 h 169"/>
                  <a:gd name="T8" fmla="*/ 35 w 313"/>
                  <a:gd name="T9" fmla="*/ 161 h 169"/>
                  <a:gd name="T10" fmla="*/ 42 w 313"/>
                  <a:gd name="T11" fmla="*/ 161 h 169"/>
                  <a:gd name="T12" fmla="*/ 50 w 313"/>
                  <a:gd name="T13" fmla="*/ 157 h 169"/>
                  <a:gd name="T14" fmla="*/ 57 w 313"/>
                  <a:gd name="T15" fmla="*/ 157 h 169"/>
                  <a:gd name="T16" fmla="*/ 64 w 313"/>
                  <a:gd name="T17" fmla="*/ 157 h 169"/>
                  <a:gd name="T18" fmla="*/ 72 w 313"/>
                  <a:gd name="T19" fmla="*/ 153 h 169"/>
                  <a:gd name="T20" fmla="*/ 79 w 313"/>
                  <a:gd name="T21" fmla="*/ 153 h 169"/>
                  <a:gd name="T22" fmla="*/ 86 w 313"/>
                  <a:gd name="T23" fmla="*/ 149 h 169"/>
                  <a:gd name="T24" fmla="*/ 94 w 313"/>
                  <a:gd name="T25" fmla="*/ 149 h 169"/>
                  <a:gd name="T26" fmla="*/ 101 w 313"/>
                  <a:gd name="T27" fmla="*/ 144 h 169"/>
                  <a:gd name="T28" fmla="*/ 109 w 313"/>
                  <a:gd name="T29" fmla="*/ 140 h 169"/>
                  <a:gd name="T30" fmla="*/ 116 w 313"/>
                  <a:gd name="T31" fmla="*/ 140 h 169"/>
                  <a:gd name="T32" fmla="*/ 123 w 313"/>
                  <a:gd name="T33" fmla="*/ 136 h 169"/>
                  <a:gd name="T34" fmla="*/ 131 w 313"/>
                  <a:gd name="T35" fmla="*/ 132 h 169"/>
                  <a:gd name="T36" fmla="*/ 138 w 313"/>
                  <a:gd name="T37" fmla="*/ 132 h 169"/>
                  <a:gd name="T38" fmla="*/ 145 w 313"/>
                  <a:gd name="T39" fmla="*/ 128 h 169"/>
                  <a:gd name="T40" fmla="*/ 153 w 313"/>
                  <a:gd name="T41" fmla="*/ 124 h 169"/>
                  <a:gd name="T42" fmla="*/ 160 w 313"/>
                  <a:gd name="T43" fmla="*/ 120 h 169"/>
                  <a:gd name="T44" fmla="*/ 168 w 313"/>
                  <a:gd name="T45" fmla="*/ 116 h 169"/>
                  <a:gd name="T46" fmla="*/ 175 w 313"/>
                  <a:gd name="T47" fmla="*/ 111 h 169"/>
                  <a:gd name="T48" fmla="*/ 182 w 313"/>
                  <a:gd name="T49" fmla="*/ 107 h 169"/>
                  <a:gd name="T50" fmla="*/ 190 w 313"/>
                  <a:gd name="T51" fmla="*/ 103 h 169"/>
                  <a:gd name="T52" fmla="*/ 197 w 313"/>
                  <a:gd name="T53" fmla="*/ 99 h 169"/>
                  <a:gd name="T54" fmla="*/ 205 w 313"/>
                  <a:gd name="T55" fmla="*/ 95 h 169"/>
                  <a:gd name="T56" fmla="*/ 212 w 313"/>
                  <a:gd name="T57" fmla="*/ 91 h 169"/>
                  <a:gd name="T58" fmla="*/ 219 w 313"/>
                  <a:gd name="T59" fmla="*/ 87 h 169"/>
                  <a:gd name="T60" fmla="*/ 227 w 313"/>
                  <a:gd name="T61" fmla="*/ 78 h 169"/>
                  <a:gd name="T62" fmla="*/ 234 w 313"/>
                  <a:gd name="T63" fmla="*/ 74 h 169"/>
                  <a:gd name="T64" fmla="*/ 241 w 313"/>
                  <a:gd name="T65" fmla="*/ 70 h 169"/>
                  <a:gd name="T66" fmla="*/ 249 w 313"/>
                  <a:gd name="T67" fmla="*/ 62 h 169"/>
                  <a:gd name="T68" fmla="*/ 256 w 313"/>
                  <a:gd name="T69" fmla="*/ 58 h 169"/>
                  <a:gd name="T70" fmla="*/ 264 w 313"/>
                  <a:gd name="T71" fmla="*/ 50 h 169"/>
                  <a:gd name="T72" fmla="*/ 271 w 313"/>
                  <a:gd name="T73" fmla="*/ 45 h 169"/>
                  <a:gd name="T74" fmla="*/ 278 w 313"/>
                  <a:gd name="T75" fmla="*/ 37 h 169"/>
                  <a:gd name="T76" fmla="*/ 286 w 313"/>
                  <a:gd name="T77" fmla="*/ 29 h 169"/>
                  <a:gd name="T78" fmla="*/ 293 w 313"/>
                  <a:gd name="T79" fmla="*/ 21 h 169"/>
                  <a:gd name="T80" fmla="*/ 300 w 313"/>
                  <a:gd name="T81" fmla="*/ 13 h 169"/>
                  <a:gd name="T82" fmla="*/ 308 w 313"/>
                  <a:gd name="T83" fmla="*/ 8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3" h="169">
                    <a:moveTo>
                      <a:pt x="0" y="169"/>
                    </a:moveTo>
                    <a:lnTo>
                      <a:pt x="3" y="169"/>
                    </a:lnTo>
                    <a:lnTo>
                      <a:pt x="5" y="165"/>
                    </a:lnTo>
                    <a:lnTo>
                      <a:pt x="8" y="165"/>
                    </a:lnTo>
                    <a:lnTo>
                      <a:pt x="10" y="165"/>
                    </a:lnTo>
                    <a:lnTo>
                      <a:pt x="13" y="165"/>
                    </a:lnTo>
                    <a:lnTo>
                      <a:pt x="15" y="165"/>
                    </a:lnTo>
                    <a:lnTo>
                      <a:pt x="18" y="165"/>
                    </a:lnTo>
                    <a:lnTo>
                      <a:pt x="20" y="165"/>
                    </a:lnTo>
                    <a:lnTo>
                      <a:pt x="23" y="165"/>
                    </a:lnTo>
                    <a:lnTo>
                      <a:pt x="25" y="165"/>
                    </a:lnTo>
                    <a:lnTo>
                      <a:pt x="27" y="165"/>
                    </a:lnTo>
                    <a:lnTo>
                      <a:pt x="30" y="161"/>
                    </a:lnTo>
                    <a:lnTo>
                      <a:pt x="32" y="161"/>
                    </a:lnTo>
                    <a:lnTo>
                      <a:pt x="35" y="161"/>
                    </a:lnTo>
                    <a:lnTo>
                      <a:pt x="37" y="161"/>
                    </a:lnTo>
                    <a:lnTo>
                      <a:pt x="40" y="161"/>
                    </a:lnTo>
                    <a:lnTo>
                      <a:pt x="42" y="161"/>
                    </a:lnTo>
                    <a:lnTo>
                      <a:pt x="45" y="161"/>
                    </a:lnTo>
                    <a:lnTo>
                      <a:pt x="47" y="161"/>
                    </a:lnTo>
                    <a:lnTo>
                      <a:pt x="50" y="157"/>
                    </a:lnTo>
                    <a:lnTo>
                      <a:pt x="52" y="157"/>
                    </a:lnTo>
                    <a:lnTo>
                      <a:pt x="54" y="157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62" y="157"/>
                    </a:lnTo>
                    <a:lnTo>
                      <a:pt x="64" y="157"/>
                    </a:lnTo>
                    <a:lnTo>
                      <a:pt x="67" y="153"/>
                    </a:lnTo>
                    <a:lnTo>
                      <a:pt x="69" y="153"/>
                    </a:lnTo>
                    <a:lnTo>
                      <a:pt x="72" y="153"/>
                    </a:lnTo>
                    <a:lnTo>
                      <a:pt x="74" y="153"/>
                    </a:lnTo>
                    <a:lnTo>
                      <a:pt x="77" y="153"/>
                    </a:lnTo>
                    <a:lnTo>
                      <a:pt x="79" y="153"/>
                    </a:lnTo>
                    <a:lnTo>
                      <a:pt x="82" y="153"/>
                    </a:lnTo>
                    <a:lnTo>
                      <a:pt x="84" y="149"/>
                    </a:lnTo>
                    <a:lnTo>
                      <a:pt x="86" y="149"/>
                    </a:lnTo>
                    <a:lnTo>
                      <a:pt x="89" y="149"/>
                    </a:lnTo>
                    <a:lnTo>
                      <a:pt x="91" y="149"/>
                    </a:lnTo>
                    <a:lnTo>
                      <a:pt x="94" y="149"/>
                    </a:lnTo>
                    <a:lnTo>
                      <a:pt x="96" y="144"/>
                    </a:lnTo>
                    <a:lnTo>
                      <a:pt x="99" y="144"/>
                    </a:lnTo>
                    <a:lnTo>
                      <a:pt x="101" y="144"/>
                    </a:lnTo>
                    <a:lnTo>
                      <a:pt x="104" y="144"/>
                    </a:lnTo>
                    <a:lnTo>
                      <a:pt x="106" y="144"/>
                    </a:lnTo>
                    <a:lnTo>
                      <a:pt x="109" y="140"/>
                    </a:lnTo>
                    <a:lnTo>
                      <a:pt x="111" y="140"/>
                    </a:lnTo>
                    <a:lnTo>
                      <a:pt x="114" y="140"/>
                    </a:lnTo>
                    <a:lnTo>
                      <a:pt x="116" y="140"/>
                    </a:lnTo>
                    <a:lnTo>
                      <a:pt x="118" y="140"/>
                    </a:lnTo>
                    <a:lnTo>
                      <a:pt x="121" y="136"/>
                    </a:lnTo>
                    <a:lnTo>
                      <a:pt x="123" y="136"/>
                    </a:lnTo>
                    <a:lnTo>
                      <a:pt x="126" y="136"/>
                    </a:lnTo>
                    <a:lnTo>
                      <a:pt x="128" y="136"/>
                    </a:lnTo>
                    <a:lnTo>
                      <a:pt x="131" y="132"/>
                    </a:lnTo>
                    <a:lnTo>
                      <a:pt x="133" y="132"/>
                    </a:lnTo>
                    <a:lnTo>
                      <a:pt x="136" y="132"/>
                    </a:lnTo>
                    <a:lnTo>
                      <a:pt x="138" y="132"/>
                    </a:lnTo>
                    <a:lnTo>
                      <a:pt x="141" y="128"/>
                    </a:lnTo>
                    <a:lnTo>
                      <a:pt x="143" y="128"/>
                    </a:lnTo>
                    <a:lnTo>
                      <a:pt x="145" y="128"/>
                    </a:lnTo>
                    <a:lnTo>
                      <a:pt x="148" y="128"/>
                    </a:lnTo>
                    <a:lnTo>
                      <a:pt x="150" y="124"/>
                    </a:lnTo>
                    <a:lnTo>
                      <a:pt x="153" y="124"/>
                    </a:lnTo>
                    <a:lnTo>
                      <a:pt x="155" y="124"/>
                    </a:lnTo>
                    <a:lnTo>
                      <a:pt x="158" y="124"/>
                    </a:lnTo>
                    <a:lnTo>
                      <a:pt x="160" y="120"/>
                    </a:lnTo>
                    <a:lnTo>
                      <a:pt x="163" y="120"/>
                    </a:lnTo>
                    <a:lnTo>
                      <a:pt x="165" y="120"/>
                    </a:lnTo>
                    <a:lnTo>
                      <a:pt x="168" y="116"/>
                    </a:lnTo>
                    <a:lnTo>
                      <a:pt x="170" y="116"/>
                    </a:lnTo>
                    <a:lnTo>
                      <a:pt x="173" y="116"/>
                    </a:lnTo>
                    <a:lnTo>
                      <a:pt x="175" y="111"/>
                    </a:lnTo>
                    <a:lnTo>
                      <a:pt x="177" y="111"/>
                    </a:lnTo>
                    <a:lnTo>
                      <a:pt x="180" y="111"/>
                    </a:lnTo>
                    <a:lnTo>
                      <a:pt x="182" y="107"/>
                    </a:lnTo>
                    <a:lnTo>
                      <a:pt x="185" y="107"/>
                    </a:lnTo>
                    <a:lnTo>
                      <a:pt x="187" y="107"/>
                    </a:lnTo>
                    <a:lnTo>
                      <a:pt x="190" y="103"/>
                    </a:lnTo>
                    <a:lnTo>
                      <a:pt x="192" y="103"/>
                    </a:lnTo>
                    <a:lnTo>
                      <a:pt x="195" y="103"/>
                    </a:lnTo>
                    <a:lnTo>
                      <a:pt x="197" y="99"/>
                    </a:lnTo>
                    <a:lnTo>
                      <a:pt x="200" y="99"/>
                    </a:lnTo>
                    <a:lnTo>
                      <a:pt x="202" y="99"/>
                    </a:lnTo>
                    <a:lnTo>
                      <a:pt x="205" y="95"/>
                    </a:lnTo>
                    <a:lnTo>
                      <a:pt x="207" y="95"/>
                    </a:lnTo>
                    <a:lnTo>
                      <a:pt x="209" y="91"/>
                    </a:lnTo>
                    <a:lnTo>
                      <a:pt x="212" y="91"/>
                    </a:lnTo>
                    <a:lnTo>
                      <a:pt x="214" y="91"/>
                    </a:lnTo>
                    <a:lnTo>
                      <a:pt x="217" y="87"/>
                    </a:lnTo>
                    <a:lnTo>
                      <a:pt x="219" y="87"/>
                    </a:lnTo>
                    <a:lnTo>
                      <a:pt x="222" y="83"/>
                    </a:lnTo>
                    <a:lnTo>
                      <a:pt x="224" y="83"/>
                    </a:lnTo>
                    <a:lnTo>
                      <a:pt x="227" y="78"/>
                    </a:lnTo>
                    <a:lnTo>
                      <a:pt x="229" y="78"/>
                    </a:lnTo>
                    <a:lnTo>
                      <a:pt x="232" y="78"/>
                    </a:lnTo>
                    <a:lnTo>
                      <a:pt x="234" y="74"/>
                    </a:lnTo>
                    <a:lnTo>
                      <a:pt x="236" y="74"/>
                    </a:lnTo>
                    <a:lnTo>
                      <a:pt x="239" y="70"/>
                    </a:lnTo>
                    <a:lnTo>
                      <a:pt x="241" y="70"/>
                    </a:lnTo>
                    <a:lnTo>
                      <a:pt x="244" y="66"/>
                    </a:lnTo>
                    <a:lnTo>
                      <a:pt x="246" y="66"/>
                    </a:lnTo>
                    <a:lnTo>
                      <a:pt x="249" y="62"/>
                    </a:lnTo>
                    <a:lnTo>
                      <a:pt x="251" y="62"/>
                    </a:lnTo>
                    <a:lnTo>
                      <a:pt x="254" y="58"/>
                    </a:lnTo>
                    <a:lnTo>
                      <a:pt x="256" y="58"/>
                    </a:lnTo>
                    <a:lnTo>
                      <a:pt x="259" y="54"/>
                    </a:lnTo>
                    <a:lnTo>
                      <a:pt x="261" y="54"/>
                    </a:lnTo>
                    <a:lnTo>
                      <a:pt x="264" y="50"/>
                    </a:lnTo>
                    <a:lnTo>
                      <a:pt x="266" y="50"/>
                    </a:lnTo>
                    <a:lnTo>
                      <a:pt x="268" y="45"/>
                    </a:lnTo>
                    <a:lnTo>
                      <a:pt x="271" y="45"/>
                    </a:lnTo>
                    <a:lnTo>
                      <a:pt x="273" y="41"/>
                    </a:lnTo>
                    <a:lnTo>
                      <a:pt x="276" y="37"/>
                    </a:lnTo>
                    <a:lnTo>
                      <a:pt x="278" y="37"/>
                    </a:lnTo>
                    <a:lnTo>
                      <a:pt x="281" y="33"/>
                    </a:lnTo>
                    <a:lnTo>
                      <a:pt x="283" y="33"/>
                    </a:lnTo>
                    <a:lnTo>
                      <a:pt x="286" y="29"/>
                    </a:lnTo>
                    <a:lnTo>
                      <a:pt x="288" y="29"/>
                    </a:lnTo>
                    <a:lnTo>
                      <a:pt x="291" y="25"/>
                    </a:lnTo>
                    <a:lnTo>
                      <a:pt x="293" y="21"/>
                    </a:lnTo>
                    <a:lnTo>
                      <a:pt x="296" y="21"/>
                    </a:lnTo>
                    <a:lnTo>
                      <a:pt x="298" y="17"/>
                    </a:lnTo>
                    <a:lnTo>
                      <a:pt x="300" y="13"/>
                    </a:lnTo>
                    <a:lnTo>
                      <a:pt x="303" y="13"/>
                    </a:lnTo>
                    <a:lnTo>
                      <a:pt x="305" y="8"/>
                    </a:lnTo>
                    <a:lnTo>
                      <a:pt x="308" y="8"/>
                    </a:lnTo>
                    <a:lnTo>
                      <a:pt x="310" y="4"/>
                    </a:lnTo>
                    <a:lnTo>
                      <a:pt x="313" y="0"/>
                    </a:lnTo>
                  </a:path>
                </a:pathLst>
              </a:custGeom>
              <a:noFill/>
              <a:ln w="15875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" name="Freeform 2459"/>
              <p:cNvSpPr>
                <a:spLocks/>
              </p:cNvSpPr>
              <p:nvPr/>
            </p:nvSpPr>
            <p:spPr bwMode="auto">
              <a:xfrm>
                <a:off x="3834" y="2549"/>
                <a:ext cx="312" cy="618"/>
              </a:xfrm>
              <a:custGeom>
                <a:avLst/>
                <a:gdLst>
                  <a:gd name="T0" fmla="*/ 5 w 312"/>
                  <a:gd name="T1" fmla="*/ 614 h 618"/>
                  <a:gd name="T2" fmla="*/ 12 w 312"/>
                  <a:gd name="T3" fmla="*/ 606 h 618"/>
                  <a:gd name="T4" fmla="*/ 19 w 312"/>
                  <a:gd name="T5" fmla="*/ 598 h 618"/>
                  <a:gd name="T6" fmla="*/ 27 w 312"/>
                  <a:gd name="T7" fmla="*/ 585 h 618"/>
                  <a:gd name="T8" fmla="*/ 34 w 312"/>
                  <a:gd name="T9" fmla="*/ 577 h 618"/>
                  <a:gd name="T10" fmla="*/ 42 w 312"/>
                  <a:gd name="T11" fmla="*/ 569 h 618"/>
                  <a:gd name="T12" fmla="*/ 49 w 312"/>
                  <a:gd name="T13" fmla="*/ 556 h 618"/>
                  <a:gd name="T14" fmla="*/ 56 w 312"/>
                  <a:gd name="T15" fmla="*/ 548 h 618"/>
                  <a:gd name="T16" fmla="*/ 64 w 312"/>
                  <a:gd name="T17" fmla="*/ 536 h 618"/>
                  <a:gd name="T18" fmla="*/ 71 w 312"/>
                  <a:gd name="T19" fmla="*/ 523 h 618"/>
                  <a:gd name="T20" fmla="*/ 78 w 312"/>
                  <a:gd name="T21" fmla="*/ 515 h 618"/>
                  <a:gd name="T22" fmla="*/ 86 w 312"/>
                  <a:gd name="T23" fmla="*/ 503 h 618"/>
                  <a:gd name="T24" fmla="*/ 93 w 312"/>
                  <a:gd name="T25" fmla="*/ 490 h 618"/>
                  <a:gd name="T26" fmla="*/ 101 w 312"/>
                  <a:gd name="T27" fmla="*/ 478 h 618"/>
                  <a:gd name="T28" fmla="*/ 108 w 312"/>
                  <a:gd name="T29" fmla="*/ 466 h 618"/>
                  <a:gd name="T30" fmla="*/ 115 w 312"/>
                  <a:gd name="T31" fmla="*/ 453 h 618"/>
                  <a:gd name="T32" fmla="*/ 125 w 312"/>
                  <a:gd name="T33" fmla="*/ 437 h 618"/>
                  <a:gd name="T34" fmla="*/ 130 w 312"/>
                  <a:gd name="T35" fmla="*/ 424 h 618"/>
                  <a:gd name="T36" fmla="*/ 137 w 312"/>
                  <a:gd name="T37" fmla="*/ 412 h 618"/>
                  <a:gd name="T38" fmla="*/ 147 w 312"/>
                  <a:gd name="T39" fmla="*/ 396 h 618"/>
                  <a:gd name="T40" fmla="*/ 152 w 312"/>
                  <a:gd name="T41" fmla="*/ 383 h 618"/>
                  <a:gd name="T42" fmla="*/ 160 w 312"/>
                  <a:gd name="T43" fmla="*/ 367 h 618"/>
                  <a:gd name="T44" fmla="*/ 167 w 312"/>
                  <a:gd name="T45" fmla="*/ 354 h 618"/>
                  <a:gd name="T46" fmla="*/ 174 w 312"/>
                  <a:gd name="T47" fmla="*/ 338 h 618"/>
                  <a:gd name="T48" fmla="*/ 182 w 312"/>
                  <a:gd name="T49" fmla="*/ 321 h 618"/>
                  <a:gd name="T50" fmla="*/ 189 w 312"/>
                  <a:gd name="T51" fmla="*/ 305 h 618"/>
                  <a:gd name="T52" fmla="*/ 199 w 312"/>
                  <a:gd name="T53" fmla="*/ 288 h 618"/>
                  <a:gd name="T54" fmla="*/ 204 w 312"/>
                  <a:gd name="T55" fmla="*/ 272 h 618"/>
                  <a:gd name="T56" fmla="*/ 211 w 312"/>
                  <a:gd name="T57" fmla="*/ 255 h 618"/>
                  <a:gd name="T58" fmla="*/ 219 w 312"/>
                  <a:gd name="T59" fmla="*/ 239 h 618"/>
                  <a:gd name="T60" fmla="*/ 226 w 312"/>
                  <a:gd name="T61" fmla="*/ 222 h 618"/>
                  <a:gd name="T62" fmla="*/ 236 w 312"/>
                  <a:gd name="T63" fmla="*/ 202 h 618"/>
                  <a:gd name="T64" fmla="*/ 241 w 312"/>
                  <a:gd name="T65" fmla="*/ 185 h 618"/>
                  <a:gd name="T66" fmla="*/ 248 w 312"/>
                  <a:gd name="T67" fmla="*/ 169 h 618"/>
                  <a:gd name="T68" fmla="*/ 258 w 312"/>
                  <a:gd name="T69" fmla="*/ 148 h 618"/>
                  <a:gd name="T70" fmla="*/ 263 w 312"/>
                  <a:gd name="T71" fmla="*/ 128 h 618"/>
                  <a:gd name="T72" fmla="*/ 270 w 312"/>
                  <a:gd name="T73" fmla="*/ 111 h 618"/>
                  <a:gd name="T74" fmla="*/ 280 w 312"/>
                  <a:gd name="T75" fmla="*/ 91 h 618"/>
                  <a:gd name="T76" fmla="*/ 285 w 312"/>
                  <a:gd name="T77" fmla="*/ 70 h 618"/>
                  <a:gd name="T78" fmla="*/ 292 w 312"/>
                  <a:gd name="T79" fmla="*/ 54 h 618"/>
                  <a:gd name="T80" fmla="*/ 302 w 312"/>
                  <a:gd name="T81" fmla="*/ 33 h 618"/>
                  <a:gd name="T82" fmla="*/ 310 w 312"/>
                  <a:gd name="T83" fmla="*/ 12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2" h="618">
                    <a:moveTo>
                      <a:pt x="0" y="618"/>
                    </a:moveTo>
                    <a:lnTo>
                      <a:pt x="2" y="614"/>
                    </a:lnTo>
                    <a:lnTo>
                      <a:pt x="5" y="614"/>
                    </a:lnTo>
                    <a:lnTo>
                      <a:pt x="7" y="610"/>
                    </a:lnTo>
                    <a:lnTo>
                      <a:pt x="10" y="606"/>
                    </a:lnTo>
                    <a:lnTo>
                      <a:pt x="12" y="606"/>
                    </a:lnTo>
                    <a:lnTo>
                      <a:pt x="15" y="602"/>
                    </a:lnTo>
                    <a:lnTo>
                      <a:pt x="17" y="598"/>
                    </a:lnTo>
                    <a:lnTo>
                      <a:pt x="19" y="598"/>
                    </a:lnTo>
                    <a:lnTo>
                      <a:pt x="22" y="593"/>
                    </a:lnTo>
                    <a:lnTo>
                      <a:pt x="24" y="589"/>
                    </a:lnTo>
                    <a:lnTo>
                      <a:pt x="27" y="585"/>
                    </a:lnTo>
                    <a:lnTo>
                      <a:pt x="29" y="585"/>
                    </a:lnTo>
                    <a:lnTo>
                      <a:pt x="32" y="581"/>
                    </a:lnTo>
                    <a:lnTo>
                      <a:pt x="34" y="577"/>
                    </a:lnTo>
                    <a:lnTo>
                      <a:pt x="37" y="573"/>
                    </a:lnTo>
                    <a:lnTo>
                      <a:pt x="39" y="569"/>
                    </a:lnTo>
                    <a:lnTo>
                      <a:pt x="42" y="569"/>
                    </a:lnTo>
                    <a:lnTo>
                      <a:pt x="44" y="565"/>
                    </a:lnTo>
                    <a:lnTo>
                      <a:pt x="46" y="560"/>
                    </a:lnTo>
                    <a:lnTo>
                      <a:pt x="49" y="556"/>
                    </a:lnTo>
                    <a:lnTo>
                      <a:pt x="51" y="552"/>
                    </a:lnTo>
                    <a:lnTo>
                      <a:pt x="54" y="548"/>
                    </a:lnTo>
                    <a:lnTo>
                      <a:pt x="56" y="548"/>
                    </a:lnTo>
                    <a:lnTo>
                      <a:pt x="59" y="544"/>
                    </a:lnTo>
                    <a:lnTo>
                      <a:pt x="61" y="540"/>
                    </a:lnTo>
                    <a:lnTo>
                      <a:pt x="64" y="536"/>
                    </a:lnTo>
                    <a:lnTo>
                      <a:pt x="66" y="532"/>
                    </a:lnTo>
                    <a:lnTo>
                      <a:pt x="69" y="527"/>
                    </a:lnTo>
                    <a:lnTo>
                      <a:pt x="71" y="523"/>
                    </a:lnTo>
                    <a:lnTo>
                      <a:pt x="74" y="519"/>
                    </a:lnTo>
                    <a:lnTo>
                      <a:pt x="76" y="519"/>
                    </a:lnTo>
                    <a:lnTo>
                      <a:pt x="78" y="515"/>
                    </a:lnTo>
                    <a:lnTo>
                      <a:pt x="81" y="511"/>
                    </a:lnTo>
                    <a:lnTo>
                      <a:pt x="83" y="507"/>
                    </a:lnTo>
                    <a:lnTo>
                      <a:pt x="86" y="503"/>
                    </a:lnTo>
                    <a:lnTo>
                      <a:pt x="88" y="499"/>
                    </a:lnTo>
                    <a:lnTo>
                      <a:pt x="91" y="494"/>
                    </a:lnTo>
                    <a:lnTo>
                      <a:pt x="93" y="490"/>
                    </a:lnTo>
                    <a:lnTo>
                      <a:pt x="96" y="486"/>
                    </a:lnTo>
                    <a:lnTo>
                      <a:pt x="98" y="482"/>
                    </a:lnTo>
                    <a:lnTo>
                      <a:pt x="101" y="478"/>
                    </a:lnTo>
                    <a:lnTo>
                      <a:pt x="103" y="474"/>
                    </a:lnTo>
                    <a:lnTo>
                      <a:pt x="106" y="470"/>
                    </a:lnTo>
                    <a:lnTo>
                      <a:pt x="108" y="466"/>
                    </a:lnTo>
                    <a:lnTo>
                      <a:pt x="110" y="462"/>
                    </a:lnTo>
                    <a:lnTo>
                      <a:pt x="113" y="457"/>
                    </a:lnTo>
                    <a:lnTo>
                      <a:pt x="115" y="453"/>
                    </a:lnTo>
                    <a:lnTo>
                      <a:pt x="118" y="449"/>
                    </a:lnTo>
                    <a:lnTo>
                      <a:pt x="120" y="445"/>
                    </a:lnTo>
                    <a:lnTo>
                      <a:pt x="125" y="437"/>
                    </a:lnTo>
                    <a:lnTo>
                      <a:pt x="125" y="433"/>
                    </a:lnTo>
                    <a:lnTo>
                      <a:pt x="128" y="429"/>
                    </a:lnTo>
                    <a:lnTo>
                      <a:pt x="130" y="424"/>
                    </a:lnTo>
                    <a:lnTo>
                      <a:pt x="133" y="420"/>
                    </a:lnTo>
                    <a:lnTo>
                      <a:pt x="135" y="416"/>
                    </a:lnTo>
                    <a:lnTo>
                      <a:pt x="137" y="412"/>
                    </a:lnTo>
                    <a:lnTo>
                      <a:pt x="140" y="408"/>
                    </a:lnTo>
                    <a:lnTo>
                      <a:pt x="142" y="404"/>
                    </a:lnTo>
                    <a:lnTo>
                      <a:pt x="147" y="396"/>
                    </a:lnTo>
                    <a:lnTo>
                      <a:pt x="147" y="391"/>
                    </a:lnTo>
                    <a:lnTo>
                      <a:pt x="150" y="387"/>
                    </a:lnTo>
                    <a:lnTo>
                      <a:pt x="152" y="383"/>
                    </a:lnTo>
                    <a:lnTo>
                      <a:pt x="155" y="379"/>
                    </a:lnTo>
                    <a:lnTo>
                      <a:pt x="160" y="371"/>
                    </a:lnTo>
                    <a:lnTo>
                      <a:pt x="160" y="367"/>
                    </a:lnTo>
                    <a:lnTo>
                      <a:pt x="162" y="363"/>
                    </a:lnTo>
                    <a:lnTo>
                      <a:pt x="165" y="358"/>
                    </a:lnTo>
                    <a:lnTo>
                      <a:pt x="167" y="354"/>
                    </a:lnTo>
                    <a:lnTo>
                      <a:pt x="172" y="346"/>
                    </a:lnTo>
                    <a:lnTo>
                      <a:pt x="172" y="342"/>
                    </a:lnTo>
                    <a:lnTo>
                      <a:pt x="174" y="338"/>
                    </a:lnTo>
                    <a:lnTo>
                      <a:pt x="177" y="334"/>
                    </a:lnTo>
                    <a:lnTo>
                      <a:pt x="182" y="326"/>
                    </a:lnTo>
                    <a:lnTo>
                      <a:pt x="182" y="321"/>
                    </a:lnTo>
                    <a:lnTo>
                      <a:pt x="184" y="317"/>
                    </a:lnTo>
                    <a:lnTo>
                      <a:pt x="189" y="309"/>
                    </a:lnTo>
                    <a:lnTo>
                      <a:pt x="189" y="305"/>
                    </a:lnTo>
                    <a:lnTo>
                      <a:pt x="192" y="301"/>
                    </a:lnTo>
                    <a:lnTo>
                      <a:pt x="194" y="297"/>
                    </a:lnTo>
                    <a:lnTo>
                      <a:pt x="199" y="288"/>
                    </a:lnTo>
                    <a:lnTo>
                      <a:pt x="199" y="284"/>
                    </a:lnTo>
                    <a:lnTo>
                      <a:pt x="204" y="276"/>
                    </a:lnTo>
                    <a:lnTo>
                      <a:pt x="204" y="272"/>
                    </a:lnTo>
                    <a:lnTo>
                      <a:pt x="206" y="268"/>
                    </a:lnTo>
                    <a:lnTo>
                      <a:pt x="211" y="260"/>
                    </a:lnTo>
                    <a:lnTo>
                      <a:pt x="211" y="255"/>
                    </a:lnTo>
                    <a:lnTo>
                      <a:pt x="214" y="251"/>
                    </a:lnTo>
                    <a:lnTo>
                      <a:pt x="219" y="243"/>
                    </a:lnTo>
                    <a:lnTo>
                      <a:pt x="219" y="239"/>
                    </a:lnTo>
                    <a:lnTo>
                      <a:pt x="224" y="231"/>
                    </a:lnTo>
                    <a:lnTo>
                      <a:pt x="224" y="227"/>
                    </a:lnTo>
                    <a:lnTo>
                      <a:pt x="226" y="222"/>
                    </a:lnTo>
                    <a:lnTo>
                      <a:pt x="231" y="214"/>
                    </a:lnTo>
                    <a:lnTo>
                      <a:pt x="231" y="210"/>
                    </a:lnTo>
                    <a:lnTo>
                      <a:pt x="236" y="202"/>
                    </a:lnTo>
                    <a:lnTo>
                      <a:pt x="236" y="198"/>
                    </a:lnTo>
                    <a:lnTo>
                      <a:pt x="241" y="190"/>
                    </a:lnTo>
                    <a:lnTo>
                      <a:pt x="241" y="185"/>
                    </a:lnTo>
                    <a:lnTo>
                      <a:pt x="243" y="181"/>
                    </a:lnTo>
                    <a:lnTo>
                      <a:pt x="248" y="173"/>
                    </a:lnTo>
                    <a:lnTo>
                      <a:pt x="248" y="169"/>
                    </a:lnTo>
                    <a:lnTo>
                      <a:pt x="253" y="161"/>
                    </a:lnTo>
                    <a:lnTo>
                      <a:pt x="253" y="157"/>
                    </a:lnTo>
                    <a:lnTo>
                      <a:pt x="258" y="148"/>
                    </a:lnTo>
                    <a:lnTo>
                      <a:pt x="258" y="144"/>
                    </a:lnTo>
                    <a:lnTo>
                      <a:pt x="263" y="136"/>
                    </a:lnTo>
                    <a:lnTo>
                      <a:pt x="263" y="128"/>
                    </a:lnTo>
                    <a:lnTo>
                      <a:pt x="265" y="124"/>
                    </a:lnTo>
                    <a:lnTo>
                      <a:pt x="270" y="115"/>
                    </a:lnTo>
                    <a:lnTo>
                      <a:pt x="270" y="111"/>
                    </a:lnTo>
                    <a:lnTo>
                      <a:pt x="275" y="103"/>
                    </a:lnTo>
                    <a:lnTo>
                      <a:pt x="275" y="99"/>
                    </a:lnTo>
                    <a:lnTo>
                      <a:pt x="280" y="91"/>
                    </a:lnTo>
                    <a:lnTo>
                      <a:pt x="280" y="86"/>
                    </a:lnTo>
                    <a:lnTo>
                      <a:pt x="285" y="78"/>
                    </a:lnTo>
                    <a:lnTo>
                      <a:pt x="285" y="70"/>
                    </a:lnTo>
                    <a:lnTo>
                      <a:pt x="288" y="66"/>
                    </a:lnTo>
                    <a:lnTo>
                      <a:pt x="292" y="58"/>
                    </a:lnTo>
                    <a:lnTo>
                      <a:pt x="292" y="54"/>
                    </a:lnTo>
                    <a:lnTo>
                      <a:pt x="297" y="45"/>
                    </a:lnTo>
                    <a:lnTo>
                      <a:pt x="297" y="41"/>
                    </a:lnTo>
                    <a:lnTo>
                      <a:pt x="302" y="33"/>
                    </a:lnTo>
                    <a:lnTo>
                      <a:pt x="302" y="25"/>
                    </a:lnTo>
                    <a:lnTo>
                      <a:pt x="305" y="21"/>
                    </a:lnTo>
                    <a:lnTo>
                      <a:pt x="310" y="12"/>
                    </a:lnTo>
                    <a:lnTo>
                      <a:pt x="310" y="4"/>
                    </a:lnTo>
                    <a:lnTo>
                      <a:pt x="312" y="0"/>
                    </a:lnTo>
                  </a:path>
                </a:pathLst>
              </a:custGeom>
              <a:noFill/>
              <a:ln w="15875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" name="Freeform 2460"/>
              <p:cNvSpPr>
                <a:spLocks/>
              </p:cNvSpPr>
              <p:nvPr/>
            </p:nvSpPr>
            <p:spPr bwMode="auto">
              <a:xfrm>
                <a:off x="4146" y="1745"/>
                <a:ext cx="312" cy="804"/>
              </a:xfrm>
              <a:custGeom>
                <a:avLst/>
                <a:gdLst>
                  <a:gd name="T0" fmla="*/ 5 w 312"/>
                  <a:gd name="T1" fmla="*/ 792 h 804"/>
                  <a:gd name="T2" fmla="*/ 12 w 312"/>
                  <a:gd name="T3" fmla="*/ 771 h 804"/>
                  <a:gd name="T4" fmla="*/ 20 w 312"/>
                  <a:gd name="T5" fmla="*/ 750 h 804"/>
                  <a:gd name="T6" fmla="*/ 27 w 312"/>
                  <a:gd name="T7" fmla="*/ 730 h 804"/>
                  <a:gd name="T8" fmla="*/ 35 w 312"/>
                  <a:gd name="T9" fmla="*/ 709 h 804"/>
                  <a:gd name="T10" fmla="*/ 42 w 312"/>
                  <a:gd name="T11" fmla="*/ 689 h 804"/>
                  <a:gd name="T12" fmla="*/ 49 w 312"/>
                  <a:gd name="T13" fmla="*/ 668 h 804"/>
                  <a:gd name="T14" fmla="*/ 59 w 312"/>
                  <a:gd name="T15" fmla="*/ 643 h 804"/>
                  <a:gd name="T16" fmla="*/ 64 w 312"/>
                  <a:gd name="T17" fmla="*/ 623 h 804"/>
                  <a:gd name="T18" fmla="*/ 71 w 312"/>
                  <a:gd name="T19" fmla="*/ 602 h 804"/>
                  <a:gd name="T20" fmla="*/ 79 w 312"/>
                  <a:gd name="T21" fmla="*/ 581 h 804"/>
                  <a:gd name="T22" fmla="*/ 89 w 312"/>
                  <a:gd name="T23" fmla="*/ 561 h 804"/>
                  <a:gd name="T24" fmla="*/ 96 w 312"/>
                  <a:gd name="T25" fmla="*/ 540 h 804"/>
                  <a:gd name="T26" fmla="*/ 103 w 312"/>
                  <a:gd name="T27" fmla="*/ 520 h 804"/>
                  <a:gd name="T28" fmla="*/ 111 w 312"/>
                  <a:gd name="T29" fmla="*/ 499 h 804"/>
                  <a:gd name="T30" fmla="*/ 116 w 312"/>
                  <a:gd name="T31" fmla="*/ 478 h 804"/>
                  <a:gd name="T32" fmla="*/ 123 w 312"/>
                  <a:gd name="T33" fmla="*/ 458 h 804"/>
                  <a:gd name="T34" fmla="*/ 130 w 312"/>
                  <a:gd name="T35" fmla="*/ 437 h 804"/>
                  <a:gd name="T36" fmla="*/ 138 w 312"/>
                  <a:gd name="T37" fmla="*/ 417 h 804"/>
                  <a:gd name="T38" fmla="*/ 145 w 312"/>
                  <a:gd name="T39" fmla="*/ 396 h 804"/>
                  <a:gd name="T40" fmla="*/ 153 w 312"/>
                  <a:gd name="T41" fmla="*/ 375 h 804"/>
                  <a:gd name="T42" fmla="*/ 160 w 312"/>
                  <a:gd name="T43" fmla="*/ 355 h 804"/>
                  <a:gd name="T44" fmla="*/ 170 w 312"/>
                  <a:gd name="T45" fmla="*/ 334 h 804"/>
                  <a:gd name="T46" fmla="*/ 177 w 312"/>
                  <a:gd name="T47" fmla="*/ 313 h 804"/>
                  <a:gd name="T48" fmla="*/ 182 w 312"/>
                  <a:gd name="T49" fmla="*/ 297 h 804"/>
                  <a:gd name="T50" fmla="*/ 190 w 312"/>
                  <a:gd name="T51" fmla="*/ 276 h 804"/>
                  <a:gd name="T52" fmla="*/ 199 w 312"/>
                  <a:gd name="T53" fmla="*/ 256 h 804"/>
                  <a:gd name="T54" fmla="*/ 204 w 312"/>
                  <a:gd name="T55" fmla="*/ 239 h 804"/>
                  <a:gd name="T56" fmla="*/ 214 w 312"/>
                  <a:gd name="T57" fmla="*/ 219 h 804"/>
                  <a:gd name="T58" fmla="*/ 219 w 312"/>
                  <a:gd name="T59" fmla="*/ 202 h 804"/>
                  <a:gd name="T60" fmla="*/ 229 w 312"/>
                  <a:gd name="T61" fmla="*/ 182 h 804"/>
                  <a:gd name="T62" fmla="*/ 234 w 312"/>
                  <a:gd name="T63" fmla="*/ 165 h 804"/>
                  <a:gd name="T64" fmla="*/ 241 w 312"/>
                  <a:gd name="T65" fmla="*/ 149 h 804"/>
                  <a:gd name="T66" fmla="*/ 249 w 312"/>
                  <a:gd name="T67" fmla="*/ 132 h 804"/>
                  <a:gd name="T68" fmla="*/ 256 w 312"/>
                  <a:gd name="T69" fmla="*/ 116 h 804"/>
                  <a:gd name="T70" fmla="*/ 263 w 312"/>
                  <a:gd name="T71" fmla="*/ 99 h 804"/>
                  <a:gd name="T72" fmla="*/ 271 w 312"/>
                  <a:gd name="T73" fmla="*/ 83 h 804"/>
                  <a:gd name="T74" fmla="*/ 278 w 312"/>
                  <a:gd name="T75" fmla="*/ 66 h 804"/>
                  <a:gd name="T76" fmla="*/ 288 w 312"/>
                  <a:gd name="T77" fmla="*/ 50 h 804"/>
                  <a:gd name="T78" fmla="*/ 293 w 312"/>
                  <a:gd name="T79" fmla="*/ 37 h 804"/>
                  <a:gd name="T80" fmla="*/ 300 w 312"/>
                  <a:gd name="T81" fmla="*/ 21 h 804"/>
                  <a:gd name="T82" fmla="*/ 308 w 312"/>
                  <a:gd name="T83" fmla="*/ 8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2" h="804">
                    <a:moveTo>
                      <a:pt x="0" y="804"/>
                    </a:moveTo>
                    <a:lnTo>
                      <a:pt x="5" y="796"/>
                    </a:lnTo>
                    <a:lnTo>
                      <a:pt x="5" y="792"/>
                    </a:lnTo>
                    <a:lnTo>
                      <a:pt x="10" y="783"/>
                    </a:lnTo>
                    <a:lnTo>
                      <a:pt x="10" y="775"/>
                    </a:lnTo>
                    <a:lnTo>
                      <a:pt x="12" y="771"/>
                    </a:lnTo>
                    <a:lnTo>
                      <a:pt x="17" y="763"/>
                    </a:lnTo>
                    <a:lnTo>
                      <a:pt x="17" y="754"/>
                    </a:lnTo>
                    <a:lnTo>
                      <a:pt x="20" y="750"/>
                    </a:lnTo>
                    <a:lnTo>
                      <a:pt x="25" y="742"/>
                    </a:lnTo>
                    <a:lnTo>
                      <a:pt x="25" y="734"/>
                    </a:lnTo>
                    <a:lnTo>
                      <a:pt x="27" y="730"/>
                    </a:lnTo>
                    <a:lnTo>
                      <a:pt x="32" y="721"/>
                    </a:lnTo>
                    <a:lnTo>
                      <a:pt x="32" y="713"/>
                    </a:lnTo>
                    <a:lnTo>
                      <a:pt x="35" y="709"/>
                    </a:lnTo>
                    <a:lnTo>
                      <a:pt x="39" y="701"/>
                    </a:lnTo>
                    <a:lnTo>
                      <a:pt x="39" y="693"/>
                    </a:lnTo>
                    <a:lnTo>
                      <a:pt x="42" y="689"/>
                    </a:lnTo>
                    <a:lnTo>
                      <a:pt x="47" y="680"/>
                    </a:lnTo>
                    <a:lnTo>
                      <a:pt x="47" y="672"/>
                    </a:lnTo>
                    <a:lnTo>
                      <a:pt x="49" y="668"/>
                    </a:lnTo>
                    <a:lnTo>
                      <a:pt x="54" y="660"/>
                    </a:lnTo>
                    <a:lnTo>
                      <a:pt x="54" y="651"/>
                    </a:lnTo>
                    <a:lnTo>
                      <a:pt x="59" y="643"/>
                    </a:lnTo>
                    <a:lnTo>
                      <a:pt x="59" y="639"/>
                    </a:lnTo>
                    <a:lnTo>
                      <a:pt x="64" y="631"/>
                    </a:lnTo>
                    <a:lnTo>
                      <a:pt x="64" y="623"/>
                    </a:lnTo>
                    <a:lnTo>
                      <a:pt x="67" y="618"/>
                    </a:lnTo>
                    <a:lnTo>
                      <a:pt x="71" y="610"/>
                    </a:lnTo>
                    <a:lnTo>
                      <a:pt x="71" y="602"/>
                    </a:lnTo>
                    <a:lnTo>
                      <a:pt x="74" y="598"/>
                    </a:lnTo>
                    <a:lnTo>
                      <a:pt x="79" y="590"/>
                    </a:lnTo>
                    <a:lnTo>
                      <a:pt x="79" y="581"/>
                    </a:lnTo>
                    <a:lnTo>
                      <a:pt x="84" y="573"/>
                    </a:lnTo>
                    <a:lnTo>
                      <a:pt x="84" y="569"/>
                    </a:lnTo>
                    <a:lnTo>
                      <a:pt x="89" y="561"/>
                    </a:lnTo>
                    <a:lnTo>
                      <a:pt x="89" y="553"/>
                    </a:lnTo>
                    <a:lnTo>
                      <a:pt x="91" y="548"/>
                    </a:lnTo>
                    <a:lnTo>
                      <a:pt x="96" y="540"/>
                    </a:lnTo>
                    <a:lnTo>
                      <a:pt x="96" y="532"/>
                    </a:lnTo>
                    <a:lnTo>
                      <a:pt x="99" y="528"/>
                    </a:lnTo>
                    <a:lnTo>
                      <a:pt x="103" y="520"/>
                    </a:lnTo>
                    <a:lnTo>
                      <a:pt x="103" y="511"/>
                    </a:lnTo>
                    <a:lnTo>
                      <a:pt x="106" y="507"/>
                    </a:lnTo>
                    <a:lnTo>
                      <a:pt x="111" y="499"/>
                    </a:lnTo>
                    <a:lnTo>
                      <a:pt x="111" y="491"/>
                    </a:lnTo>
                    <a:lnTo>
                      <a:pt x="116" y="482"/>
                    </a:lnTo>
                    <a:lnTo>
                      <a:pt x="116" y="478"/>
                    </a:lnTo>
                    <a:lnTo>
                      <a:pt x="121" y="470"/>
                    </a:lnTo>
                    <a:lnTo>
                      <a:pt x="121" y="462"/>
                    </a:lnTo>
                    <a:lnTo>
                      <a:pt x="123" y="458"/>
                    </a:lnTo>
                    <a:lnTo>
                      <a:pt x="128" y="449"/>
                    </a:lnTo>
                    <a:lnTo>
                      <a:pt x="128" y="441"/>
                    </a:lnTo>
                    <a:lnTo>
                      <a:pt x="130" y="437"/>
                    </a:lnTo>
                    <a:lnTo>
                      <a:pt x="135" y="429"/>
                    </a:lnTo>
                    <a:lnTo>
                      <a:pt x="135" y="421"/>
                    </a:lnTo>
                    <a:lnTo>
                      <a:pt x="138" y="417"/>
                    </a:lnTo>
                    <a:lnTo>
                      <a:pt x="143" y="408"/>
                    </a:lnTo>
                    <a:lnTo>
                      <a:pt x="143" y="400"/>
                    </a:lnTo>
                    <a:lnTo>
                      <a:pt x="145" y="396"/>
                    </a:lnTo>
                    <a:lnTo>
                      <a:pt x="150" y="388"/>
                    </a:lnTo>
                    <a:lnTo>
                      <a:pt x="150" y="379"/>
                    </a:lnTo>
                    <a:lnTo>
                      <a:pt x="153" y="375"/>
                    </a:lnTo>
                    <a:lnTo>
                      <a:pt x="158" y="367"/>
                    </a:lnTo>
                    <a:lnTo>
                      <a:pt x="158" y="359"/>
                    </a:lnTo>
                    <a:lnTo>
                      <a:pt x="160" y="355"/>
                    </a:lnTo>
                    <a:lnTo>
                      <a:pt x="165" y="346"/>
                    </a:lnTo>
                    <a:lnTo>
                      <a:pt x="165" y="342"/>
                    </a:lnTo>
                    <a:lnTo>
                      <a:pt x="170" y="334"/>
                    </a:lnTo>
                    <a:lnTo>
                      <a:pt x="170" y="326"/>
                    </a:lnTo>
                    <a:lnTo>
                      <a:pt x="172" y="322"/>
                    </a:lnTo>
                    <a:lnTo>
                      <a:pt x="177" y="313"/>
                    </a:lnTo>
                    <a:lnTo>
                      <a:pt x="177" y="309"/>
                    </a:lnTo>
                    <a:lnTo>
                      <a:pt x="182" y="301"/>
                    </a:lnTo>
                    <a:lnTo>
                      <a:pt x="182" y="297"/>
                    </a:lnTo>
                    <a:lnTo>
                      <a:pt x="187" y="289"/>
                    </a:lnTo>
                    <a:lnTo>
                      <a:pt x="187" y="280"/>
                    </a:lnTo>
                    <a:lnTo>
                      <a:pt x="190" y="276"/>
                    </a:lnTo>
                    <a:lnTo>
                      <a:pt x="194" y="268"/>
                    </a:lnTo>
                    <a:lnTo>
                      <a:pt x="194" y="264"/>
                    </a:lnTo>
                    <a:lnTo>
                      <a:pt x="199" y="256"/>
                    </a:lnTo>
                    <a:lnTo>
                      <a:pt x="199" y="252"/>
                    </a:lnTo>
                    <a:lnTo>
                      <a:pt x="204" y="243"/>
                    </a:lnTo>
                    <a:lnTo>
                      <a:pt x="204" y="239"/>
                    </a:lnTo>
                    <a:lnTo>
                      <a:pt x="209" y="231"/>
                    </a:lnTo>
                    <a:lnTo>
                      <a:pt x="209" y="227"/>
                    </a:lnTo>
                    <a:lnTo>
                      <a:pt x="214" y="219"/>
                    </a:lnTo>
                    <a:lnTo>
                      <a:pt x="214" y="215"/>
                    </a:lnTo>
                    <a:lnTo>
                      <a:pt x="219" y="206"/>
                    </a:lnTo>
                    <a:lnTo>
                      <a:pt x="219" y="202"/>
                    </a:lnTo>
                    <a:lnTo>
                      <a:pt x="224" y="194"/>
                    </a:lnTo>
                    <a:lnTo>
                      <a:pt x="224" y="190"/>
                    </a:lnTo>
                    <a:lnTo>
                      <a:pt x="229" y="182"/>
                    </a:lnTo>
                    <a:lnTo>
                      <a:pt x="229" y="177"/>
                    </a:lnTo>
                    <a:lnTo>
                      <a:pt x="234" y="169"/>
                    </a:lnTo>
                    <a:lnTo>
                      <a:pt x="234" y="165"/>
                    </a:lnTo>
                    <a:lnTo>
                      <a:pt x="236" y="161"/>
                    </a:lnTo>
                    <a:lnTo>
                      <a:pt x="241" y="153"/>
                    </a:lnTo>
                    <a:lnTo>
                      <a:pt x="241" y="149"/>
                    </a:lnTo>
                    <a:lnTo>
                      <a:pt x="246" y="140"/>
                    </a:lnTo>
                    <a:lnTo>
                      <a:pt x="246" y="136"/>
                    </a:lnTo>
                    <a:lnTo>
                      <a:pt x="249" y="132"/>
                    </a:lnTo>
                    <a:lnTo>
                      <a:pt x="253" y="124"/>
                    </a:lnTo>
                    <a:lnTo>
                      <a:pt x="253" y="120"/>
                    </a:lnTo>
                    <a:lnTo>
                      <a:pt x="256" y="116"/>
                    </a:lnTo>
                    <a:lnTo>
                      <a:pt x="261" y="107"/>
                    </a:lnTo>
                    <a:lnTo>
                      <a:pt x="261" y="103"/>
                    </a:lnTo>
                    <a:lnTo>
                      <a:pt x="263" y="99"/>
                    </a:lnTo>
                    <a:lnTo>
                      <a:pt x="268" y="91"/>
                    </a:lnTo>
                    <a:lnTo>
                      <a:pt x="268" y="87"/>
                    </a:lnTo>
                    <a:lnTo>
                      <a:pt x="271" y="83"/>
                    </a:lnTo>
                    <a:lnTo>
                      <a:pt x="273" y="79"/>
                    </a:lnTo>
                    <a:lnTo>
                      <a:pt x="278" y="70"/>
                    </a:lnTo>
                    <a:lnTo>
                      <a:pt x="278" y="66"/>
                    </a:lnTo>
                    <a:lnTo>
                      <a:pt x="281" y="62"/>
                    </a:lnTo>
                    <a:lnTo>
                      <a:pt x="283" y="58"/>
                    </a:lnTo>
                    <a:lnTo>
                      <a:pt x="288" y="50"/>
                    </a:lnTo>
                    <a:lnTo>
                      <a:pt x="288" y="46"/>
                    </a:lnTo>
                    <a:lnTo>
                      <a:pt x="290" y="41"/>
                    </a:lnTo>
                    <a:lnTo>
                      <a:pt x="293" y="37"/>
                    </a:lnTo>
                    <a:lnTo>
                      <a:pt x="295" y="33"/>
                    </a:lnTo>
                    <a:lnTo>
                      <a:pt x="300" y="25"/>
                    </a:lnTo>
                    <a:lnTo>
                      <a:pt x="300" y="21"/>
                    </a:lnTo>
                    <a:lnTo>
                      <a:pt x="303" y="17"/>
                    </a:lnTo>
                    <a:lnTo>
                      <a:pt x="305" y="13"/>
                    </a:lnTo>
                    <a:lnTo>
                      <a:pt x="308" y="8"/>
                    </a:lnTo>
                    <a:lnTo>
                      <a:pt x="310" y="4"/>
                    </a:lnTo>
                    <a:lnTo>
                      <a:pt x="312" y="0"/>
                    </a:lnTo>
                  </a:path>
                </a:pathLst>
              </a:custGeom>
              <a:noFill/>
              <a:ln w="15875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" name="Freeform 2461"/>
              <p:cNvSpPr>
                <a:spLocks/>
              </p:cNvSpPr>
              <p:nvPr/>
            </p:nvSpPr>
            <p:spPr bwMode="auto">
              <a:xfrm>
                <a:off x="4458" y="1477"/>
                <a:ext cx="315" cy="268"/>
              </a:xfrm>
              <a:custGeom>
                <a:avLst/>
                <a:gdLst>
                  <a:gd name="T0" fmla="*/ 5 w 315"/>
                  <a:gd name="T1" fmla="*/ 256 h 268"/>
                  <a:gd name="T2" fmla="*/ 13 w 315"/>
                  <a:gd name="T3" fmla="*/ 244 h 268"/>
                  <a:gd name="T4" fmla="*/ 20 w 315"/>
                  <a:gd name="T5" fmla="*/ 231 h 268"/>
                  <a:gd name="T6" fmla="*/ 28 w 315"/>
                  <a:gd name="T7" fmla="*/ 219 h 268"/>
                  <a:gd name="T8" fmla="*/ 35 w 315"/>
                  <a:gd name="T9" fmla="*/ 206 h 268"/>
                  <a:gd name="T10" fmla="*/ 42 w 315"/>
                  <a:gd name="T11" fmla="*/ 194 h 268"/>
                  <a:gd name="T12" fmla="*/ 50 w 315"/>
                  <a:gd name="T13" fmla="*/ 186 h 268"/>
                  <a:gd name="T14" fmla="*/ 57 w 315"/>
                  <a:gd name="T15" fmla="*/ 173 h 268"/>
                  <a:gd name="T16" fmla="*/ 64 w 315"/>
                  <a:gd name="T17" fmla="*/ 165 h 268"/>
                  <a:gd name="T18" fmla="*/ 72 w 315"/>
                  <a:gd name="T19" fmla="*/ 153 h 268"/>
                  <a:gd name="T20" fmla="*/ 79 w 315"/>
                  <a:gd name="T21" fmla="*/ 145 h 268"/>
                  <a:gd name="T22" fmla="*/ 87 w 315"/>
                  <a:gd name="T23" fmla="*/ 136 h 268"/>
                  <a:gd name="T24" fmla="*/ 94 w 315"/>
                  <a:gd name="T25" fmla="*/ 124 h 268"/>
                  <a:gd name="T26" fmla="*/ 101 w 315"/>
                  <a:gd name="T27" fmla="*/ 116 h 268"/>
                  <a:gd name="T28" fmla="*/ 109 w 315"/>
                  <a:gd name="T29" fmla="*/ 112 h 268"/>
                  <a:gd name="T30" fmla="*/ 116 w 315"/>
                  <a:gd name="T31" fmla="*/ 103 h 268"/>
                  <a:gd name="T32" fmla="*/ 123 w 315"/>
                  <a:gd name="T33" fmla="*/ 95 h 268"/>
                  <a:gd name="T34" fmla="*/ 131 w 315"/>
                  <a:gd name="T35" fmla="*/ 87 h 268"/>
                  <a:gd name="T36" fmla="*/ 138 w 315"/>
                  <a:gd name="T37" fmla="*/ 83 h 268"/>
                  <a:gd name="T38" fmla="*/ 146 w 315"/>
                  <a:gd name="T39" fmla="*/ 75 h 268"/>
                  <a:gd name="T40" fmla="*/ 153 w 315"/>
                  <a:gd name="T41" fmla="*/ 70 h 268"/>
                  <a:gd name="T42" fmla="*/ 160 w 315"/>
                  <a:gd name="T43" fmla="*/ 62 h 268"/>
                  <a:gd name="T44" fmla="*/ 168 w 315"/>
                  <a:gd name="T45" fmla="*/ 58 h 268"/>
                  <a:gd name="T46" fmla="*/ 175 w 315"/>
                  <a:gd name="T47" fmla="*/ 54 h 268"/>
                  <a:gd name="T48" fmla="*/ 183 w 315"/>
                  <a:gd name="T49" fmla="*/ 50 h 268"/>
                  <a:gd name="T50" fmla="*/ 190 w 315"/>
                  <a:gd name="T51" fmla="*/ 46 h 268"/>
                  <a:gd name="T52" fmla="*/ 197 w 315"/>
                  <a:gd name="T53" fmla="*/ 42 h 268"/>
                  <a:gd name="T54" fmla="*/ 205 w 315"/>
                  <a:gd name="T55" fmla="*/ 37 h 268"/>
                  <a:gd name="T56" fmla="*/ 212 w 315"/>
                  <a:gd name="T57" fmla="*/ 33 h 268"/>
                  <a:gd name="T58" fmla="*/ 219 w 315"/>
                  <a:gd name="T59" fmla="*/ 29 h 268"/>
                  <a:gd name="T60" fmla="*/ 227 w 315"/>
                  <a:gd name="T61" fmla="*/ 25 h 268"/>
                  <a:gd name="T62" fmla="*/ 234 w 315"/>
                  <a:gd name="T63" fmla="*/ 21 h 268"/>
                  <a:gd name="T64" fmla="*/ 242 w 315"/>
                  <a:gd name="T65" fmla="*/ 21 h 268"/>
                  <a:gd name="T66" fmla="*/ 249 w 315"/>
                  <a:gd name="T67" fmla="*/ 17 h 268"/>
                  <a:gd name="T68" fmla="*/ 256 w 315"/>
                  <a:gd name="T69" fmla="*/ 17 h 268"/>
                  <a:gd name="T70" fmla="*/ 264 w 315"/>
                  <a:gd name="T71" fmla="*/ 13 h 268"/>
                  <a:gd name="T72" fmla="*/ 271 w 315"/>
                  <a:gd name="T73" fmla="*/ 9 h 268"/>
                  <a:gd name="T74" fmla="*/ 278 w 315"/>
                  <a:gd name="T75" fmla="*/ 9 h 268"/>
                  <a:gd name="T76" fmla="*/ 286 w 315"/>
                  <a:gd name="T77" fmla="*/ 9 h 268"/>
                  <a:gd name="T78" fmla="*/ 293 w 315"/>
                  <a:gd name="T79" fmla="*/ 4 h 268"/>
                  <a:gd name="T80" fmla="*/ 303 w 315"/>
                  <a:gd name="T81" fmla="*/ 4 h 268"/>
                  <a:gd name="T82" fmla="*/ 310 w 315"/>
                  <a:gd name="T83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5" h="268">
                    <a:moveTo>
                      <a:pt x="0" y="268"/>
                    </a:moveTo>
                    <a:lnTo>
                      <a:pt x="5" y="260"/>
                    </a:lnTo>
                    <a:lnTo>
                      <a:pt x="5" y="256"/>
                    </a:lnTo>
                    <a:lnTo>
                      <a:pt x="8" y="252"/>
                    </a:lnTo>
                    <a:lnTo>
                      <a:pt x="10" y="248"/>
                    </a:lnTo>
                    <a:lnTo>
                      <a:pt x="13" y="244"/>
                    </a:lnTo>
                    <a:lnTo>
                      <a:pt x="15" y="239"/>
                    </a:lnTo>
                    <a:lnTo>
                      <a:pt x="18" y="235"/>
                    </a:lnTo>
                    <a:lnTo>
                      <a:pt x="20" y="231"/>
                    </a:lnTo>
                    <a:lnTo>
                      <a:pt x="23" y="227"/>
                    </a:lnTo>
                    <a:lnTo>
                      <a:pt x="25" y="223"/>
                    </a:lnTo>
                    <a:lnTo>
                      <a:pt x="28" y="219"/>
                    </a:lnTo>
                    <a:lnTo>
                      <a:pt x="30" y="215"/>
                    </a:lnTo>
                    <a:lnTo>
                      <a:pt x="32" y="211"/>
                    </a:lnTo>
                    <a:lnTo>
                      <a:pt x="35" y="206"/>
                    </a:lnTo>
                    <a:lnTo>
                      <a:pt x="37" y="202"/>
                    </a:lnTo>
                    <a:lnTo>
                      <a:pt x="40" y="198"/>
                    </a:lnTo>
                    <a:lnTo>
                      <a:pt x="42" y="194"/>
                    </a:lnTo>
                    <a:lnTo>
                      <a:pt x="45" y="190"/>
                    </a:lnTo>
                    <a:lnTo>
                      <a:pt x="47" y="190"/>
                    </a:lnTo>
                    <a:lnTo>
                      <a:pt x="50" y="186"/>
                    </a:lnTo>
                    <a:lnTo>
                      <a:pt x="52" y="182"/>
                    </a:lnTo>
                    <a:lnTo>
                      <a:pt x="55" y="178"/>
                    </a:lnTo>
                    <a:lnTo>
                      <a:pt x="57" y="173"/>
                    </a:lnTo>
                    <a:lnTo>
                      <a:pt x="60" y="169"/>
                    </a:lnTo>
                    <a:lnTo>
                      <a:pt x="62" y="165"/>
                    </a:lnTo>
                    <a:lnTo>
                      <a:pt x="64" y="165"/>
                    </a:lnTo>
                    <a:lnTo>
                      <a:pt x="67" y="161"/>
                    </a:lnTo>
                    <a:lnTo>
                      <a:pt x="69" y="157"/>
                    </a:lnTo>
                    <a:lnTo>
                      <a:pt x="72" y="153"/>
                    </a:lnTo>
                    <a:lnTo>
                      <a:pt x="74" y="149"/>
                    </a:lnTo>
                    <a:lnTo>
                      <a:pt x="77" y="149"/>
                    </a:lnTo>
                    <a:lnTo>
                      <a:pt x="79" y="145"/>
                    </a:lnTo>
                    <a:lnTo>
                      <a:pt x="82" y="140"/>
                    </a:lnTo>
                    <a:lnTo>
                      <a:pt x="84" y="136"/>
                    </a:lnTo>
                    <a:lnTo>
                      <a:pt x="87" y="136"/>
                    </a:lnTo>
                    <a:lnTo>
                      <a:pt x="89" y="132"/>
                    </a:lnTo>
                    <a:lnTo>
                      <a:pt x="92" y="128"/>
                    </a:lnTo>
                    <a:lnTo>
                      <a:pt x="94" y="124"/>
                    </a:lnTo>
                    <a:lnTo>
                      <a:pt x="96" y="124"/>
                    </a:lnTo>
                    <a:lnTo>
                      <a:pt x="99" y="120"/>
                    </a:lnTo>
                    <a:lnTo>
                      <a:pt x="101" y="116"/>
                    </a:lnTo>
                    <a:lnTo>
                      <a:pt x="104" y="116"/>
                    </a:lnTo>
                    <a:lnTo>
                      <a:pt x="106" y="112"/>
                    </a:lnTo>
                    <a:lnTo>
                      <a:pt x="109" y="112"/>
                    </a:lnTo>
                    <a:lnTo>
                      <a:pt x="111" y="108"/>
                    </a:lnTo>
                    <a:lnTo>
                      <a:pt x="114" y="103"/>
                    </a:lnTo>
                    <a:lnTo>
                      <a:pt x="116" y="103"/>
                    </a:lnTo>
                    <a:lnTo>
                      <a:pt x="119" y="99"/>
                    </a:lnTo>
                    <a:lnTo>
                      <a:pt x="121" y="95"/>
                    </a:lnTo>
                    <a:lnTo>
                      <a:pt x="123" y="95"/>
                    </a:lnTo>
                    <a:lnTo>
                      <a:pt x="126" y="91"/>
                    </a:lnTo>
                    <a:lnTo>
                      <a:pt x="128" y="91"/>
                    </a:lnTo>
                    <a:lnTo>
                      <a:pt x="131" y="87"/>
                    </a:lnTo>
                    <a:lnTo>
                      <a:pt x="133" y="87"/>
                    </a:lnTo>
                    <a:lnTo>
                      <a:pt x="136" y="83"/>
                    </a:lnTo>
                    <a:lnTo>
                      <a:pt x="138" y="83"/>
                    </a:lnTo>
                    <a:lnTo>
                      <a:pt x="141" y="79"/>
                    </a:lnTo>
                    <a:lnTo>
                      <a:pt x="143" y="79"/>
                    </a:lnTo>
                    <a:lnTo>
                      <a:pt x="146" y="75"/>
                    </a:lnTo>
                    <a:lnTo>
                      <a:pt x="148" y="75"/>
                    </a:lnTo>
                    <a:lnTo>
                      <a:pt x="151" y="70"/>
                    </a:lnTo>
                    <a:lnTo>
                      <a:pt x="153" y="70"/>
                    </a:lnTo>
                    <a:lnTo>
                      <a:pt x="155" y="66"/>
                    </a:lnTo>
                    <a:lnTo>
                      <a:pt x="158" y="66"/>
                    </a:lnTo>
                    <a:lnTo>
                      <a:pt x="160" y="62"/>
                    </a:lnTo>
                    <a:lnTo>
                      <a:pt x="163" y="62"/>
                    </a:lnTo>
                    <a:lnTo>
                      <a:pt x="165" y="58"/>
                    </a:lnTo>
                    <a:lnTo>
                      <a:pt x="168" y="58"/>
                    </a:lnTo>
                    <a:lnTo>
                      <a:pt x="170" y="58"/>
                    </a:lnTo>
                    <a:lnTo>
                      <a:pt x="173" y="54"/>
                    </a:lnTo>
                    <a:lnTo>
                      <a:pt x="175" y="54"/>
                    </a:lnTo>
                    <a:lnTo>
                      <a:pt x="178" y="50"/>
                    </a:lnTo>
                    <a:lnTo>
                      <a:pt x="180" y="50"/>
                    </a:lnTo>
                    <a:lnTo>
                      <a:pt x="183" y="50"/>
                    </a:lnTo>
                    <a:lnTo>
                      <a:pt x="185" y="46"/>
                    </a:lnTo>
                    <a:lnTo>
                      <a:pt x="187" y="46"/>
                    </a:lnTo>
                    <a:lnTo>
                      <a:pt x="190" y="46"/>
                    </a:lnTo>
                    <a:lnTo>
                      <a:pt x="192" y="42"/>
                    </a:lnTo>
                    <a:lnTo>
                      <a:pt x="195" y="42"/>
                    </a:lnTo>
                    <a:lnTo>
                      <a:pt x="197" y="42"/>
                    </a:lnTo>
                    <a:lnTo>
                      <a:pt x="200" y="37"/>
                    </a:lnTo>
                    <a:lnTo>
                      <a:pt x="202" y="37"/>
                    </a:lnTo>
                    <a:lnTo>
                      <a:pt x="205" y="37"/>
                    </a:lnTo>
                    <a:lnTo>
                      <a:pt x="207" y="33"/>
                    </a:lnTo>
                    <a:lnTo>
                      <a:pt x="210" y="33"/>
                    </a:lnTo>
                    <a:lnTo>
                      <a:pt x="212" y="33"/>
                    </a:lnTo>
                    <a:lnTo>
                      <a:pt x="214" y="29"/>
                    </a:lnTo>
                    <a:lnTo>
                      <a:pt x="217" y="29"/>
                    </a:lnTo>
                    <a:lnTo>
                      <a:pt x="219" y="29"/>
                    </a:lnTo>
                    <a:lnTo>
                      <a:pt x="222" y="29"/>
                    </a:lnTo>
                    <a:lnTo>
                      <a:pt x="224" y="25"/>
                    </a:lnTo>
                    <a:lnTo>
                      <a:pt x="227" y="25"/>
                    </a:lnTo>
                    <a:lnTo>
                      <a:pt x="229" y="25"/>
                    </a:lnTo>
                    <a:lnTo>
                      <a:pt x="232" y="25"/>
                    </a:lnTo>
                    <a:lnTo>
                      <a:pt x="234" y="21"/>
                    </a:lnTo>
                    <a:lnTo>
                      <a:pt x="237" y="21"/>
                    </a:lnTo>
                    <a:lnTo>
                      <a:pt x="239" y="21"/>
                    </a:lnTo>
                    <a:lnTo>
                      <a:pt x="242" y="21"/>
                    </a:lnTo>
                    <a:lnTo>
                      <a:pt x="244" y="21"/>
                    </a:lnTo>
                    <a:lnTo>
                      <a:pt x="246" y="17"/>
                    </a:lnTo>
                    <a:lnTo>
                      <a:pt x="249" y="17"/>
                    </a:lnTo>
                    <a:lnTo>
                      <a:pt x="251" y="17"/>
                    </a:lnTo>
                    <a:lnTo>
                      <a:pt x="254" y="17"/>
                    </a:lnTo>
                    <a:lnTo>
                      <a:pt x="256" y="17"/>
                    </a:lnTo>
                    <a:lnTo>
                      <a:pt x="259" y="13"/>
                    </a:lnTo>
                    <a:lnTo>
                      <a:pt x="261" y="13"/>
                    </a:lnTo>
                    <a:lnTo>
                      <a:pt x="264" y="13"/>
                    </a:lnTo>
                    <a:lnTo>
                      <a:pt x="266" y="13"/>
                    </a:lnTo>
                    <a:lnTo>
                      <a:pt x="269" y="13"/>
                    </a:lnTo>
                    <a:lnTo>
                      <a:pt x="271" y="9"/>
                    </a:lnTo>
                    <a:lnTo>
                      <a:pt x="274" y="9"/>
                    </a:lnTo>
                    <a:lnTo>
                      <a:pt x="276" y="9"/>
                    </a:lnTo>
                    <a:lnTo>
                      <a:pt x="278" y="9"/>
                    </a:lnTo>
                    <a:lnTo>
                      <a:pt x="281" y="9"/>
                    </a:lnTo>
                    <a:lnTo>
                      <a:pt x="283" y="9"/>
                    </a:lnTo>
                    <a:lnTo>
                      <a:pt x="286" y="9"/>
                    </a:lnTo>
                    <a:lnTo>
                      <a:pt x="288" y="9"/>
                    </a:lnTo>
                    <a:lnTo>
                      <a:pt x="291" y="4"/>
                    </a:lnTo>
                    <a:lnTo>
                      <a:pt x="293" y="4"/>
                    </a:lnTo>
                    <a:lnTo>
                      <a:pt x="296" y="4"/>
                    </a:lnTo>
                    <a:lnTo>
                      <a:pt x="301" y="4"/>
                    </a:lnTo>
                    <a:lnTo>
                      <a:pt x="303" y="4"/>
                    </a:lnTo>
                    <a:lnTo>
                      <a:pt x="305" y="4"/>
                    </a:lnTo>
                    <a:lnTo>
                      <a:pt x="308" y="0"/>
                    </a:lnTo>
                    <a:lnTo>
                      <a:pt x="310" y="0"/>
                    </a:lnTo>
                    <a:lnTo>
                      <a:pt x="313" y="0"/>
                    </a:lnTo>
                    <a:lnTo>
                      <a:pt x="315" y="0"/>
                    </a:lnTo>
                  </a:path>
                </a:pathLst>
              </a:custGeom>
              <a:noFill/>
              <a:ln w="15875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" name="Freeform 2462"/>
              <p:cNvSpPr>
                <a:spLocks/>
              </p:cNvSpPr>
              <p:nvPr/>
            </p:nvSpPr>
            <p:spPr bwMode="auto">
              <a:xfrm>
                <a:off x="4773" y="1469"/>
                <a:ext cx="131" cy="8"/>
              </a:xfrm>
              <a:custGeom>
                <a:avLst/>
                <a:gdLst>
                  <a:gd name="T0" fmla="*/ 0 w 131"/>
                  <a:gd name="T1" fmla="*/ 8 h 8"/>
                  <a:gd name="T2" fmla="*/ 3 w 131"/>
                  <a:gd name="T3" fmla="*/ 8 h 8"/>
                  <a:gd name="T4" fmla="*/ 5 w 131"/>
                  <a:gd name="T5" fmla="*/ 8 h 8"/>
                  <a:gd name="T6" fmla="*/ 8 w 131"/>
                  <a:gd name="T7" fmla="*/ 8 h 8"/>
                  <a:gd name="T8" fmla="*/ 10 w 131"/>
                  <a:gd name="T9" fmla="*/ 8 h 8"/>
                  <a:gd name="T10" fmla="*/ 13 w 131"/>
                  <a:gd name="T11" fmla="*/ 8 h 8"/>
                  <a:gd name="T12" fmla="*/ 15 w 131"/>
                  <a:gd name="T13" fmla="*/ 8 h 8"/>
                  <a:gd name="T14" fmla="*/ 18 w 131"/>
                  <a:gd name="T15" fmla="*/ 8 h 8"/>
                  <a:gd name="T16" fmla="*/ 20 w 131"/>
                  <a:gd name="T17" fmla="*/ 8 h 8"/>
                  <a:gd name="T18" fmla="*/ 22 w 131"/>
                  <a:gd name="T19" fmla="*/ 8 h 8"/>
                  <a:gd name="T20" fmla="*/ 25 w 131"/>
                  <a:gd name="T21" fmla="*/ 4 h 8"/>
                  <a:gd name="T22" fmla="*/ 30 w 131"/>
                  <a:gd name="T23" fmla="*/ 4 h 8"/>
                  <a:gd name="T24" fmla="*/ 32 w 131"/>
                  <a:gd name="T25" fmla="*/ 4 h 8"/>
                  <a:gd name="T26" fmla="*/ 40 w 131"/>
                  <a:gd name="T27" fmla="*/ 4 h 8"/>
                  <a:gd name="T28" fmla="*/ 42 w 131"/>
                  <a:gd name="T29" fmla="*/ 4 h 8"/>
                  <a:gd name="T30" fmla="*/ 45 w 131"/>
                  <a:gd name="T31" fmla="*/ 4 h 8"/>
                  <a:gd name="T32" fmla="*/ 47 w 131"/>
                  <a:gd name="T33" fmla="*/ 4 h 8"/>
                  <a:gd name="T34" fmla="*/ 50 w 131"/>
                  <a:gd name="T35" fmla="*/ 4 h 8"/>
                  <a:gd name="T36" fmla="*/ 57 w 131"/>
                  <a:gd name="T37" fmla="*/ 4 h 8"/>
                  <a:gd name="T38" fmla="*/ 59 w 131"/>
                  <a:gd name="T39" fmla="*/ 4 h 8"/>
                  <a:gd name="T40" fmla="*/ 64 w 131"/>
                  <a:gd name="T41" fmla="*/ 4 h 8"/>
                  <a:gd name="T42" fmla="*/ 84 w 131"/>
                  <a:gd name="T43" fmla="*/ 0 h 8"/>
                  <a:gd name="T44" fmla="*/ 89 w 131"/>
                  <a:gd name="T45" fmla="*/ 0 h 8"/>
                  <a:gd name="T46" fmla="*/ 96 w 131"/>
                  <a:gd name="T47" fmla="*/ 0 h 8"/>
                  <a:gd name="T48" fmla="*/ 99 w 131"/>
                  <a:gd name="T49" fmla="*/ 0 h 8"/>
                  <a:gd name="T50" fmla="*/ 123 w 131"/>
                  <a:gd name="T51" fmla="*/ 0 h 8"/>
                  <a:gd name="T52" fmla="*/ 126 w 131"/>
                  <a:gd name="T53" fmla="*/ 0 h 8"/>
                  <a:gd name="T54" fmla="*/ 131 w 131"/>
                  <a:gd name="T5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8">
                    <a:moveTo>
                      <a:pt x="0" y="8"/>
                    </a:moveTo>
                    <a:lnTo>
                      <a:pt x="3" y="8"/>
                    </a:lnTo>
                    <a:lnTo>
                      <a:pt x="5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8" y="8"/>
                    </a:lnTo>
                    <a:lnTo>
                      <a:pt x="20" y="8"/>
                    </a:lnTo>
                    <a:lnTo>
                      <a:pt x="22" y="8"/>
                    </a:lnTo>
                    <a:lnTo>
                      <a:pt x="25" y="4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50" y="4"/>
                    </a:lnTo>
                    <a:lnTo>
                      <a:pt x="57" y="4"/>
                    </a:lnTo>
                    <a:lnTo>
                      <a:pt x="59" y="4"/>
                    </a:lnTo>
                    <a:lnTo>
                      <a:pt x="64" y="4"/>
                    </a:lnTo>
                    <a:lnTo>
                      <a:pt x="84" y="0"/>
                    </a:lnTo>
                    <a:lnTo>
                      <a:pt x="89" y="0"/>
                    </a:lnTo>
                    <a:lnTo>
                      <a:pt x="96" y="0"/>
                    </a:lnTo>
                    <a:lnTo>
                      <a:pt x="99" y="0"/>
                    </a:lnTo>
                    <a:lnTo>
                      <a:pt x="123" y="0"/>
                    </a:lnTo>
                    <a:lnTo>
                      <a:pt x="126" y="0"/>
                    </a:lnTo>
                    <a:lnTo>
                      <a:pt x="131" y="0"/>
                    </a:lnTo>
                  </a:path>
                </a:pathLst>
              </a:custGeom>
              <a:noFill/>
              <a:ln w="15875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" name="Rectangle 2463"/>
              <p:cNvSpPr>
                <a:spLocks noChangeArrowheads="1"/>
              </p:cNvSpPr>
              <p:nvPr/>
            </p:nvSpPr>
            <p:spPr bwMode="auto">
              <a:xfrm>
                <a:off x="3216" y="1346"/>
                <a:ext cx="19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4.5 x 4.5 mm cylindrical particle, 0.76 g/cc, U/</a:t>
                </a:r>
                <a:r>
                  <a:rPr kumimoji="0" lang="en-US" altLang="en-US" sz="900" b="1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Umf</a:t>
                </a: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=5.0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3" name="Rectangle 2464"/>
              <p:cNvSpPr>
                <a:spLocks noChangeArrowheads="1"/>
              </p:cNvSpPr>
              <p:nvPr/>
            </p:nvSpPr>
            <p:spPr bwMode="auto">
              <a:xfrm>
                <a:off x="3840" y="3443"/>
                <a:ext cx="76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Axial Position (cm)</a:t>
                </a:r>
                <a:endPara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474" name="Rectangle 2465"/>
              <p:cNvSpPr>
                <a:spLocks noChangeArrowheads="1"/>
              </p:cNvSpPr>
              <p:nvPr/>
            </p:nvSpPr>
            <p:spPr bwMode="auto">
              <a:xfrm rot="16200000">
                <a:off x="2463" y="2264"/>
                <a:ext cx="102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Cumulative Probability</a:t>
                </a:r>
                <a:endPara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475" name="Rectangle 2466"/>
              <p:cNvSpPr>
                <a:spLocks noChangeArrowheads="1"/>
              </p:cNvSpPr>
              <p:nvPr/>
            </p:nvSpPr>
            <p:spPr bwMode="auto">
              <a:xfrm>
                <a:off x="3140" y="3320"/>
                <a:ext cx="25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6" name="Rectangle 2467"/>
              <p:cNvSpPr>
                <a:spLocks noChangeArrowheads="1"/>
              </p:cNvSpPr>
              <p:nvPr/>
            </p:nvSpPr>
            <p:spPr bwMode="auto">
              <a:xfrm>
                <a:off x="5130" y="1436"/>
                <a:ext cx="25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7" name="Rectangle 2468"/>
              <p:cNvSpPr>
                <a:spLocks noChangeArrowheads="1"/>
              </p:cNvSpPr>
              <p:nvPr/>
            </p:nvSpPr>
            <p:spPr bwMode="auto">
              <a:xfrm>
                <a:off x="4776" y="1692"/>
                <a:ext cx="258" cy="2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" name="Rectangle 2469"/>
              <p:cNvSpPr>
                <a:spLocks noChangeArrowheads="1"/>
              </p:cNvSpPr>
              <p:nvPr/>
            </p:nvSpPr>
            <p:spPr bwMode="auto">
              <a:xfrm>
                <a:off x="4776" y="1692"/>
                <a:ext cx="258" cy="214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83" name="Rectangle 2481"/>
            <p:cNvSpPr>
              <a:spLocks noChangeArrowheads="1"/>
            </p:cNvSpPr>
            <p:nvPr/>
          </p:nvSpPr>
          <p:spPr bwMode="auto">
            <a:xfrm>
              <a:off x="4916" y="1708"/>
              <a:ext cx="12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Data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4" name="Oval 2482"/>
            <p:cNvSpPr>
              <a:spLocks noChangeAspect="1" noChangeArrowheads="1"/>
            </p:cNvSpPr>
            <p:nvPr/>
          </p:nvSpPr>
          <p:spPr bwMode="auto">
            <a:xfrm>
              <a:off x="4853" y="1725"/>
              <a:ext cx="33" cy="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5" name="Rectangle 2483"/>
            <p:cNvSpPr>
              <a:spLocks noChangeArrowheads="1"/>
            </p:cNvSpPr>
            <p:nvPr/>
          </p:nvSpPr>
          <p:spPr bwMode="auto">
            <a:xfrm>
              <a:off x="4916" y="1811"/>
              <a:ext cx="7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Fit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6" name="Line 2484"/>
            <p:cNvSpPr>
              <a:spLocks noChangeShapeType="1"/>
            </p:cNvSpPr>
            <p:nvPr/>
          </p:nvSpPr>
          <p:spPr bwMode="auto">
            <a:xfrm>
              <a:off x="4795" y="1844"/>
              <a:ext cx="106" cy="0"/>
            </a:xfrm>
            <a:prstGeom prst="line">
              <a:avLst/>
            </a:prstGeom>
            <a:noFill/>
            <a:ln w="158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81637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76200"/>
            <a:ext cx="8788690" cy="877163"/>
          </a:xfrm>
        </p:spPr>
        <p:txBody>
          <a:bodyPr/>
          <a:lstStyle/>
          <a:p>
            <a:r>
              <a:rPr lang="en-US" dirty="0" smtClean="0"/>
              <a:t>Experimental Results: Time series data reveal dynamics of particle motion</a:t>
            </a:r>
            <a:endParaRPr lang="en-US" dirty="0"/>
          </a:p>
        </p:txBody>
      </p:sp>
      <p:grpSp>
        <p:nvGrpSpPr>
          <p:cNvPr id="86" name="Group 85"/>
          <p:cNvGrpSpPr/>
          <p:nvPr/>
        </p:nvGrpSpPr>
        <p:grpSpPr>
          <a:xfrm>
            <a:off x="85469" y="914400"/>
            <a:ext cx="7915531" cy="2895600"/>
            <a:chOff x="85469" y="914400"/>
            <a:chExt cx="7915531" cy="2895600"/>
          </a:xfrm>
        </p:grpSpPr>
        <p:grpSp>
          <p:nvGrpSpPr>
            <p:cNvPr id="243" name="Group 4"/>
            <p:cNvGrpSpPr>
              <a:grpSpLocks noChangeAspect="1"/>
            </p:cNvGrpSpPr>
            <p:nvPr/>
          </p:nvGrpSpPr>
          <p:grpSpPr bwMode="auto">
            <a:xfrm>
              <a:off x="85469" y="914400"/>
              <a:ext cx="7915531" cy="2895600"/>
              <a:chOff x="-255" y="672"/>
              <a:chExt cx="5434" cy="1848"/>
            </a:xfrm>
          </p:grpSpPr>
          <p:sp>
            <p:nvSpPr>
              <p:cNvPr id="24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8" y="672"/>
                <a:ext cx="4838" cy="1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Rectangle 5"/>
              <p:cNvSpPr>
                <a:spLocks noChangeArrowheads="1"/>
              </p:cNvSpPr>
              <p:nvPr/>
            </p:nvSpPr>
            <p:spPr bwMode="auto">
              <a:xfrm>
                <a:off x="-255" y="672"/>
                <a:ext cx="5434" cy="18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Rectangle 6"/>
              <p:cNvSpPr>
                <a:spLocks noChangeArrowheads="1"/>
              </p:cNvSpPr>
              <p:nvPr/>
            </p:nvSpPr>
            <p:spPr bwMode="auto">
              <a:xfrm>
                <a:off x="448" y="810"/>
                <a:ext cx="4210" cy="14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Rectangle 7"/>
              <p:cNvSpPr>
                <a:spLocks noChangeArrowheads="1"/>
              </p:cNvSpPr>
              <p:nvPr/>
            </p:nvSpPr>
            <p:spPr bwMode="auto">
              <a:xfrm>
                <a:off x="448" y="810"/>
                <a:ext cx="4210" cy="140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Line 8"/>
              <p:cNvSpPr>
                <a:spLocks noChangeShapeType="1"/>
              </p:cNvSpPr>
              <p:nvPr/>
            </p:nvSpPr>
            <p:spPr bwMode="auto">
              <a:xfrm>
                <a:off x="448" y="810"/>
                <a:ext cx="421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Line 9"/>
              <p:cNvSpPr>
                <a:spLocks noChangeShapeType="1"/>
              </p:cNvSpPr>
              <p:nvPr/>
            </p:nvSpPr>
            <p:spPr bwMode="auto">
              <a:xfrm>
                <a:off x="448" y="2215"/>
                <a:ext cx="421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Line 10"/>
              <p:cNvSpPr>
                <a:spLocks noChangeShapeType="1"/>
              </p:cNvSpPr>
              <p:nvPr/>
            </p:nvSpPr>
            <p:spPr bwMode="auto">
              <a:xfrm flipV="1">
                <a:off x="4658" y="810"/>
                <a:ext cx="0" cy="14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Line 11"/>
              <p:cNvSpPr>
                <a:spLocks noChangeShapeType="1"/>
              </p:cNvSpPr>
              <p:nvPr/>
            </p:nvSpPr>
            <p:spPr bwMode="auto">
              <a:xfrm flipV="1">
                <a:off x="448" y="810"/>
                <a:ext cx="0" cy="14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Line 12"/>
              <p:cNvSpPr>
                <a:spLocks noChangeShapeType="1"/>
              </p:cNvSpPr>
              <p:nvPr/>
            </p:nvSpPr>
            <p:spPr bwMode="auto">
              <a:xfrm>
                <a:off x="448" y="2215"/>
                <a:ext cx="421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Line 13"/>
              <p:cNvSpPr>
                <a:spLocks noChangeShapeType="1"/>
              </p:cNvSpPr>
              <p:nvPr/>
            </p:nvSpPr>
            <p:spPr bwMode="auto">
              <a:xfrm flipV="1">
                <a:off x="448" y="810"/>
                <a:ext cx="0" cy="14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Line 14"/>
              <p:cNvSpPr>
                <a:spLocks noChangeShapeType="1"/>
              </p:cNvSpPr>
              <p:nvPr/>
            </p:nvSpPr>
            <p:spPr bwMode="auto">
              <a:xfrm flipV="1">
                <a:off x="448" y="2172"/>
                <a:ext cx="0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Line 15"/>
              <p:cNvSpPr>
                <a:spLocks noChangeShapeType="1"/>
              </p:cNvSpPr>
              <p:nvPr/>
            </p:nvSpPr>
            <p:spPr bwMode="auto">
              <a:xfrm>
                <a:off x="448" y="810"/>
                <a:ext cx="0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Rectangle 16"/>
              <p:cNvSpPr>
                <a:spLocks noChangeArrowheads="1"/>
              </p:cNvSpPr>
              <p:nvPr/>
            </p:nvSpPr>
            <p:spPr bwMode="auto">
              <a:xfrm>
                <a:off x="417" y="2229"/>
                <a:ext cx="125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" name="Line 17"/>
              <p:cNvSpPr>
                <a:spLocks noChangeShapeType="1"/>
              </p:cNvSpPr>
              <p:nvPr/>
            </p:nvSpPr>
            <p:spPr bwMode="auto">
              <a:xfrm flipV="1">
                <a:off x="1147" y="2172"/>
                <a:ext cx="0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Line 18"/>
              <p:cNvSpPr>
                <a:spLocks noChangeShapeType="1"/>
              </p:cNvSpPr>
              <p:nvPr/>
            </p:nvSpPr>
            <p:spPr bwMode="auto">
              <a:xfrm>
                <a:off x="1147" y="810"/>
                <a:ext cx="0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Rectangle 19"/>
              <p:cNvSpPr>
                <a:spLocks noChangeArrowheads="1"/>
              </p:cNvSpPr>
              <p:nvPr/>
            </p:nvSpPr>
            <p:spPr bwMode="auto">
              <a:xfrm>
                <a:off x="1084" y="2229"/>
                <a:ext cx="193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50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0" name="Line 20"/>
              <p:cNvSpPr>
                <a:spLocks noChangeShapeType="1"/>
              </p:cNvSpPr>
              <p:nvPr/>
            </p:nvSpPr>
            <p:spPr bwMode="auto">
              <a:xfrm flipV="1">
                <a:off x="1850" y="2172"/>
                <a:ext cx="0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Line 21"/>
              <p:cNvSpPr>
                <a:spLocks noChangeShapeType="1"/>
              </p:cNvSpPr>
              <p:nvPr/>
            </p:nvSpPr>
            <p:spPr bwMode="auto">
              <a:xfrm>
                <a:off x="1850" y="810"/>
                <a:ext cx="0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Rectangle 22"/>
              <p:cNvSpPr>
                <a:spLocks noChangeArrowheads="1"/>
              </p:cNvSpPr>
              <p:nvPr/>
            </p:nvSpPr>
            <p:spPr bwMode="auto">
              <a:xfrm>
                <a:off x="1756" y="2229"/>
                <a:ext cx="266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100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3" name="Line 23"/>
              <p:cNvSpPr>
                <a:spLocks noChangeShapeType="1"/>
              </p:cNvSpPr>
              <p:nvPr/>
            </p:nvSpPr>
            <p:spPr bwMode="auto">
              <a:xfrm flipV="1">
                <a:off x="2553" y="2172"/>
                <a:ext cx="0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Line 24"/>
              <p:cNvSpPr>
                <a:spLocks noChangeShapeType="1"/>
              </p:cNvSpPr>
              <p:nvPr/>
            </p:nvSpPr>
            <p:spPr bwMode="auto">
              <a:xfrm>
                <a:off x="2553" y="810"/>
                <a:ext cx="0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Rectangle 25"/>
              <p:cNvSpPr>
                <a:spLocks noChangeArrowheads="1"/>
              </p:cNvSpPr>
              <p:nvPr/>
            </p:nvSpPr>
            <p:spPr bwMode="auto">
              <a:xfrm>
                <a:off x="2459" y="2229"/>
                <a:ext cx="266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150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6" name="Line 26"/>
              <p:cNvSpPr>
                <a:spLocks noChangeShapeType="1"/>
              </p:cNvSpPr>
              <p:nvPr/>
            </p:nvSpPr>
            <p:spPr bwMode="auto">
              <a:xfrm flipV="1">
                <a:off x="3251" y="2172"/>
                <a:ext cx="0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Line 27"/>
              <p:cNvSpPr>
                <a:spLocks noChangeShapeType="1"/>
              </p:cNvSpPr>
              <p:nvPr/>
            </p:nvSpPr>
            <p:spPr bwMode="auto">
              <a:xfrm>
                <a:off x="3251" y="810"/>
                <a:ext cx="0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Rectangle 28"/>
              <p:cNvSpPr>
                <a:spLocks noChangeArrowheads="1"/>
              </p:cNvSpPr>
              <p:nvPr/>
            </p:nvSpPr>
            <p:spPr bwMode="auto">
              <a:xfrm>
                <a:off x="3158" y="2229"/>
                <a:ext cx="266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200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9" name="Line 29"/>
              <p:cNvSpPr>
                <a:spLocks noChangeShapeType="1"/>
              </p:cNvSpPr>
              <p:nvPr/>
            </p:nvSpPr>
            <p:spPr bwMode="auto">
              <a:xfrm flipV="1">
                <a:off x="3955" y="2172"/>
                <a:ext cx="0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Line 30"/>
              <p:cNvSpPr>
                <a:spLocks noChangeShapeType="1"/>
              </p:cNvSpPr>
              <p:nvPr/>
            </p:nvSpPr>
            <p:spPr bwMode="auto">
              <a:xfrm>
                <a:off x="3955" y="810"/>
                <a:ext cx="0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Rectangle 31"/>
              <p:cNvSpPr>
                <a:spLocks noChangeArrowheads="1"/>
              </p:cNvSpPr>
              <p:nvPr/>
            </p:nvSpPr>
            <p:spPr bwMode="auto">
              <a:xfrm>
                <a:off x="3861" y="2229"/>
                <a:ext cx="266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250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" name="Line 32"/>
              <p:cNvSpPr>
                <a:spLocks noChangeShapeType="1"/>
              </p:cNvSpPr>
              <p:nvPr/>
            </p:nvSpPr>
            <p:spPr bwMode="auto">
              <a:xfrm flipV="1">
                <a:off x="4658" y="2172"/>
                <a:ext cx="0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Line 33"/>
              <p:cNvSpPr>
                <a:spLocks noChangeShapeType="1"/>
              </p:cNvSpPr>
              <p:nvPr/>
            </p:nvSpPr>
            <p:spPr bwMode="auto">
              <a:xfrm>
                <a:off x="4658" y="810"/>
                <a:ext cx="0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Rectangle 34"/>
              <p:cNvSpPr>
                <a:spLocks noChangeArrowheads="1"/>
              </p:cNvSpPr>
              <p:nvPr/>
            </p:nvSpPr>
            <p:spPr bwMode="auto">
              <a:xfrm>
                <a:off x="4564" y="2229"/>
                <a:ext cx="266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300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5" name="Line 35"/>
              <p:cNvSpPr>
                <a:spLocks noChangeShapeType="1"/>
              </p:cNvSpPr>
              <p:nvPr/>
            </p:nvSpPr>
            <p:spPr bwMode="auto">
              <a:xfrm>
                <a:off x="448" y="2215"/>
                <a:ext cx="4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Line 36"/>
              <p:cNvSpPr>
                <a:spLocks noChangeShapeType="1"/>
              </p:cNvSpPr>
              <p:nvPr/>
            </p:nvSpPr>
            <p:spPr bwMode="auto">
              <a:xfrm flipH="1">
                <a:off x="4611" y="2215"/>
                <a:ext cx="4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Rectangle 37"/>
              <p:cNvSpPr>
                <a:spLocks noChangeArrowheads="1"/>
              </p:cNvSpPr>
              <p:nvPr/>
            </p:nvSpPr>
            <p:spPr bwMode="auto">
              <a:xfrm>
                <a:off x="365" y="2153"/>
                <a:ext cx="125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8" name="Line 38"/>
              <p:cNvSpPr>
                <a:spLocks noChangeShapeType="1"/>
              </p:cNvSpPr>
              <p:nvPr/>
            </p:nvSpPr>
            <p:spPr bwMode="auto">
              <a:xfrm>
                <a:off x="448" y="1977"/>
                <a:ext cx="4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Line 39"/>
              <p:cNvSpPr>
                <a:spLocks noChangeShapeType="1"/>
              </p:cNvSpPr>
              <p:nvPr/>
            </p:nvSpPr>
            <p:spPr bwMode="auto">
              <a:xfrm flipH="1">
                <a:off x="4611" y="1977"/>
                <a:ext cx="4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Rectangle 40"/>
              <p:cNvSpPr>
                <a:spLocks noChangeArrowheads="1"/>
              </p:cNvSpPr>
              <p:nvPr/>
            </p:nvSpPr>
            <p:spPr bwMode="auto">
              <a:xfrm>
                <a:off x="365" y="1915"/>
                <a:ext cx="125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1" name="Line 41"/>
              <p:cNvSpPr>
                <a:spLocks noChangeShapeType="1"/>
              </p:cNvSpPr>
              <p:nvPr/>
            </p:nvSpPr>
            <p:spPr bwMode="auto">
              <a:xfrm>
                <a:off x="448" y="1743"/>
                <a:ext cx="4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Line 42"/>
              <p:cNvSpPr>
                <a:spLocks noChangeShapeType="1"/>
              </p:cNvSpPr>
              <p:nvPr/>
            </p:nvSpPr>
            <p:spPr bwMode="auto">
              <a:xfrm flipH="1">
                <a:off x="4611" y="1743"/>
                <a:ext cx="4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Rectangle 43"/>
              <p:cNvSpPr>
                <a:spLocks noChangeArrowheads="1"/>
              </p:cNvSpPr>
              <p:nvPr/>
            </p:nvSpPr>
            <p:spPr bwMode="auto">
              <a:xfrm>
                <a:off x="365" y="1682"/>
                <a:ext cx="125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4" name="Line 44"/>
              <p:cNvSpPr>
                <a:spLocks noChangeShapeType="1"/>
              </p:cNvSpPr>
              <p:nvPr/>
            </p:nvSpPr>
            <p:spPr bwMode="auto">
              <a:xfrm>
                <a:off x="448" y="1510"/>
                <a:ext cx="4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Line 45"/>
              <p:cNvSpPr>
                <a:spLocks noChangeShapeType="1"/>
              </p:cNvSpPr>
              <p:nvPr/>
            </p:nvSpPr>
            <p:spPr bwMode="auto">
              <a:xfrm flipH="1">
                <a:off x="4611" y="1510"/>
                <a:ext cx="4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Rectangle 46"/>
              <p:cNvSpPr>
                <a:spLocks noChangeArrowheads="1"/>
              </p:cNvSpPr>
              <p:nvPr/>
            </p:nvSpPr>
            <p:spPr bwMode="auto">
              <a:xfrm>
                <a:off x="365" y="1448"/>
                <a:ext cx="125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" name="Line 47"/>
              <p:cNvSpPr>
                <a:spLocks noChangeShapeType="1"/>
              </p:cNvSpPr>
              <p:nvPr/>
            </p:nvSpPr>
            <p:spPr bwMode="auto">
              <a:xfrm>
                <a:off x="448" y="1277"/>
                <a:ext cx="4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Line 48"/>
              <p:cNvSpPr>
                <a:spLocks noChangeShapeType="1"/>
              </p:cNvSpPr>
              <p:nvPr/>
            </p:nvSpPr>
            <p:spPr bwMode="auto">
              <a:xfrm flipH="1">
                <a:off x="4611" y="1277"/>
                <a:ext cx="4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Rectangle 49"/>
              <p:cNvSpPr>
                <a:spLocks noChangeArrowheads="1"/>
              </p:cNvSpPr>
              <p:nvPr/>
            </p:nvSpPr>
            <p:spPr bwMode="auto">
              <a:xfrm>
                <a:off x="365" y="1215"/>
                <a:ext cx="125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0" name="Line 50"/>
              <p:cNvSpPr>
                <a:spLocks noChangeShapeType="1"/>
              </p:cNvSpPr>
              <p:nvPr/>
            </p:nvSpPr>
            <p:spPr bwMode="auto">
              <a:xfrm>
                <a:off x="448" y="1043"/>
                <a:ext cx="4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Line 51"/>
              <p:cNvSpPr>
                <a:spLocks noChangeShapeType="1"/>
              </p:cNvSpPr>
              <p:nvPr/>
            </p:nvSpPr>
            <p:spPr bwMode="auto">
              <a:xfrm flipH="1">
                <a:off x="4611" y="1043"/>
                <a:ext cx="4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Rectangle 52"/>
              <p:cNvSpPr>
                <a:spLocks noChangeArrowheads="1"/>
              </p:cNvSpPr>
              <p:nvPr/>
            </p:nvSpPr>
            <p:spPr bwMode="auto">
              <a:xfrm>
                <a:off x="302" y="982"/>
                <a:ext cx="193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3" name="Line 53"/>
              <p:cNvSpPr>
                <a:spLocks noChangeShapeType="1"/>
              </p:cNvSpPr>
              <p:nvPr/>
            </p:nvSpPr>
            <p:spPr bwMode="auto">
              <a:xfrm>
                <a:off x="448" y="810"/>
                <a:ext cx="4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Line 54"/>
              <p:cNvSpPr>
                <a:spLocks noChangeShapeType="1"/>
              </p:cNvSpPr>
              <p:nvPr/>
            </p:nvSpPr>
            <p:spPr bwMode="auto">
              <a:xfrm flipH="1">
                <a:off x="4611" y="810"/>
                <a:ext cx="4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Rectangle 55"/>
              <p:cNvSpPr>
                <a:spLocks noChangeArrowheads="1"/>
              </p:cNvSpPr>
              <p:nvPr/>
            </p:nvSpPr>
            <p:spPr bwMode="auto">
              <a:xfrm>
                <a:off x="302" y="748"/>
                <a:ext cx="193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6" name="Line 56"/>
              <p:cNvSpPr>
                <a:spLocks noChangeShapeType="1"/>
              </p:cNvSpPr>
              <p:nvPr/>
            </p:nvSpPr>
            <p:spPr bwMode="auto">
              <a:xfrm>
                <a:off x="448" y="810"/>
                <a:ext cx="421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Line 57"/>
              <p:cNvSpPr>
                <a:spLocks noChangeShapeType="1"/>
              </p:cNvSpPr>
              <p:nvPr/>
            </p:nvSpPr>
            <p:spPr bwMode="auto">
              <a:xfrm>
                <a:off x="448" y="2215"/>
                <a:ext cx="421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Line 58"/>
              <p:cNvSpPr>
                <a:spLocks noChangeShapeType="1"/>
              </p:cNvSpPr>
              <p:nvPr/>
            </p:nvSpPr>
            <p:spPr bwMode="auto">
              <a:xfrm flipV="1">
                <a:off x="4658" y="810"/>
                <a:ext cx="0" cy="14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Line 59"/>
              <p:cNvSpPr>
                <a:spLocks noChangeShapeType="1"/>
              </p:cNvSpPr>
              <p:nvPr/>
            </p:nvSpPr>
            <p:spPr bwMode="auto">
              <a:xfrm flipV="1">
                <a:off x="448" y="810"/>
                <a:ext cx="0" cy="14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60"/>
              <p:cNvSpPr>
                <a:spLocks/>
              </p:cNvSpPr>
              <p:nvPr/>
            </p:nvSpPr>
            <p:spPr bwMode="auto">
              <a:xfrm>
                <a:off x="448" y="934"/>
                <a:ext cx="245" cy="1281"/>
              </a:xfrm>
              <a:custGeom>
                <a:avLst/>
                <a:gdLst>
                  <a:gd name="T0" fmla="*/ 6 w 245"/>
                  <a:gd name="T1" fmla="*/ 1067 h 1281"/>
                  <a:gd name="T2" fmla="*/ 11 w 245"/>
                  <a:gd name="T3" fmla="*/ 471 h 1281"/>
                  <a:gd name="T4" fmla="*/ 16 w 245"/>
                  <a:gd name="T5" fmla="*/ 324 h 1281"/>
                  <a:gd name="T6" fmla="*/ 21 w 245"/>
                  <a:gd name="T7" fmla="*/ 1067 h 1281"/>
                  <a:gd name="T8" fmla="*/ 26 w 245"/>
                  <a:gd name="T9" fmla="*/ 552 h 1281"/>
                  <a:gd name="T10" fmla="*/ 32 w 245"/>
                  <a:gd name="T11" fmla="*/ 595 h 1281"/>
                  <a:gd name="T12" fmla="*/ 37 w 245"/>
                  <a:gd name="T13" fmla="*/ 571 h 1281"/>
                  <a:gd name="T14" fmla="*/ 42 w 245"/>
                  <a:gd name="T15" fmla="*/ 900 h 1281"/>
                  <a:gd name="T16" fmla="*/ 47 w 245"/>
                  <a:gd name="T17" fmla="*/ 500 h 1281"/>
                  <a:gd name="T18" fmla="*/ 58 w 245"/>
                  <a:gd name="T19" fmla="*/ 290 h 1281"/>
                  <a:gd name="T20" fmla="*/ 58 w 245"/>
                  <a:gd name="T21" fmla="*/ 295 h 1281"/>
                  <a:gd name="T22" fmla="*/ 68 w 245"/>
                  <a:gd name="T23" fmla="*/ 509 h 1281"/>
                  <a:gd name="T24" fmla="*/ 73 w 245"/>
                  <a:gd name="T25" fmla="*/ 562 h 1281"/>
                  <a:gd name="T26" fmla="*/ 79 w 245"/>
                  <a:gd name="T27" fmla="*/ 333 h 1281"/>
                  <a:gd name="T28" fmla="*/ 84 w 245"/>
                  <a:gd name="T29" fmla="*/ 376 h 1281"/>
                  <a:gd name="T30" fmla="*/ 89 w 245"/>
                  <a:gd name="T31" fmla="*/ 105 h 1281"/>
                  <a:gd name="T32" fmla="*/ 94 w 245"/>
                  <a:gd name="T33" fmla="*/ 109 h 1281"/>
                  <a:gd name="T34" fmla="*/ 99 w 245"/>
                  <a:gd name="T35" fmla="*/ 676 h 1281"/>
                  <a:gd name="T36" fmla="*/ 105 w 245"/>
                  <a:gd name="T37" fmla="*/ 157 h 1281"/>
                  <a:gd name="T38" fmla="*/ 110 w 245"/>
                  <a:gd name="T39" fmla="*/ 433 h 1281"/>
                  <a:gd name="T40" fmla="*/ 120 w 245"/>
                  <a:gd name="T41" fmla="*/ 976 h 1281"/>
                  <a:gd name="T42" fmla="*/ 125 w 245"/>
                  <a:gd name="T43" fmla="*/ 252 h 1281"/>
                  <a:gd name="T44" fmla="*/ 131 w 245"/>
                  <a:gd name="T45" fmla="*/ 357 h 1281"/>
                  <a:gd name="T46" fmla="*/ 136 w 245"/>
                  <a:gd name="T47" fmla="*/ 400 h 1281"/>
                  <a:gd name="T48" fmla="*/ 141 w 245"/>
                  <a:gd name="T49" fmla="*/ 462 h 1281"/>
                  <a:gd name="T50" fmla="*/ 146 w 245"/>
                  <a:gd name="T51" fmla="*/ 576 h 1281"/>
                  <a:gd name="T52" fmla="*/ 151 w 245"/>
                  <a:gd name="T53" fmla="*/ 381 h 1281"/>
                  <a:gd name="T54" fmla="*/ 157 w 245"/>
                  <a:gd name="T55" fmla="*/ 167 h 1281"/>
                  <a:gd name="T56" fmla="*/ 167 w 245"/>
                  <a:gd name="T57" fmla="*/ 148 h 1281"/>
                  <a:gd name="T58" fmla="*/ 172 w 245"/>
                  <a:gd name="T59" fmla="*/ 662 h 1281"/>
                  <a:gd name="T60" fmla="*/ 177 w 245"/>
                  <a:gd name="T61" fmla="*/ 1105 h 1281"/>
                  <a:gd name="T62" fmla="*/ 188 w 245"/>
                  <a:gd name="T63" fmla="*/ 543 h 1281"/>
                  <a:gd name="T64" fmla="*/ 193 w 245"/>
                  <a:gd name="T65" fmla="*/ 657 h 1281"/>
                  <a:gd name="T66" fmla="*/ 198 w 245"/>
                  <a:gd name="T67" fmla="*/ 509 h 1281"/>
                  <a:gd name="T68" fmla="*/ 204 w 245"/>
                  <a:gd name="T69" fmla="*/ 462 h 1281"/>
                  <a:gd name="T70" fmla="*/ 209 w 245"/>
                  <a:gd name="T71" fmla="*/ 743 h 1281"/>
                  <a:gd name="T72" fmla="*/ 214 w 245"/>
                  <a:gd name="T73" fmla="*/ 476 h 1281"/>
                  <a:gd name="T74" fmla="*/ 219 w 245"/>
                  <a:gd name="T75" fmla="*/ 614 h 1281"/>
                  <a:gd name="T76" fmla="*/ 224 w 245"/>
                  <a:gd name="T77" fmla="*/ 567 h 1281"/>
                  <a:gd name="T78" fmla="*/ 230 w 245"/>
                  <a:gd name="T79" fmla="*/ 690 h 1281"/>
                  <a:gd name="T80" fmla="*/ 235 w 245"/>
                  <a:gd name="T81" fmla="*/ 371 h 1281"/>
                  <a:gd name="T82" fmla="*/ 245 w 245"/>
                  <a:gd name="T83" fmla="*/ 162 h 1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5" h="1281">
                    <a:moveTo>
                      <a:pt x="0" y="924"/>
                    </a:moveTo>
                    <a:lnTo>
                      <a:pt x="0" y="1057"/>
                    </a:lnTo>
                    <a:lnTo>
                      <a:pt x="6" y="1067"/>
                    </a:lnTo>
                    <a:lnTo>
                      <a:pt x="6" y="1281"/>
                    </a:lnTo>
                    <a:lnTo>
                      <a:pt x="6" y="486"/>
                    </a:lnTo>
                    <a:lnTo>
                      <a:pt x="11" y="471"/>
                    </a:lnTo>
                    <a:lnTo>
                      <a:pt x="11" y="348"/>
                    </a:lnTo>
                    <a:lnTo>
                      <a:pt x="16" y="343"/>
                    </a:lnTo>
                    <a:lnTo>
                      <a:pt x="16" y="324"/>
                    </a:lnTo>
                    <a:lnTo>
                      <a:pt x="16" y="462"/>
                    </a:lnTo>
                    <a:lnTo>
                      <a:pt x="21" y="471"/>
                    </a:lnTo>
                    <a:lnTo>
                      <a:pt x="21" y="1067"/>
                    </a:lnTo>
                    <a:lnTo>
                      <a:pt x="21" y="986"/>
                    </a:lnTo>
                    <a:lnTo>
                      <a:pt x="26" y="948"/>
                    </a:lnTo>
                    <a:lnTo>
                      <a:pt x="26" y="552"/>
                    </a:lnTo>
                    <a:lnTo>
                      <a:pt x="26" y="576"/>
                    </a:lnTo>
                    <a:lnTo>
                      <a:pt x="32" y="581"/>
                    </a:lnTo>
                    <a:lnTo>
                      <a:pt x="32" y="595"/>
                    </a:lnTo>
                    <a:lnTo>
                      <a:pt x="32" y="562"/>
                    </a:lnTo>
                    <a:lnTo>
                      <a:pt x="32" y="567"/>
                    </a:lnTo>
                    <a:lnTo>
                      <a:pt x="37" y="571"/>
                    </a:lnTo>
                    <a:lnTo>
                      <a:pt x="37" y="724"/>
                    </a:lnTo>
                    <a:lnTo>
                      <a:pt x="42" y="729"/>
                    </a:lnTo>
                    <a:lnTo>
                      <a:pt x="42" y="900"/>
                    </a:lnTo>
                    <a:lnTo>
                      <a:pt x="47" y="905"/>
                    </a:lnTo>
                    <a:lnTo>
                      <a:pt x="47" y="943"/>
                    </a:lnTo>
                    <a:lnTo>
                      <a:pt x="47" y="500"/>
                    </a:lnTo>
                    <a:lnTo>
                      <a:pt x="52" y="486"/>
                    </a:lnTo>
                    <a:lnTo>
                      <a:pt x="52" y="286"/>
                    </a:lnTo>
                    <a:lnTo>
                      <a:pt x="58" y="290"/>
                    </a:lnTo>
                    <a:lnTo>
                      <a:pt x="58" y="314"/>
                    </a:lnTo>
                    <a:lnTo>
                      <a:pt x="58" y="276"/>
                    </a:lnTo>
                    <a:lnTo>
                      <a:pt x="58" y="295"/>
                    </a:lnTo>
                    <a:lnTo>
                      <a:pt x="63" y="300"/>
                    </a:lnTo>
                    <a:lnTo>
                      <a:pt x="63" y="500"/>
                    </a:lnTo>
                    <a:lnTo>
                      <a:pt x="68" y="509"/>
                    </a:lnTo>
                    <a:lnTo>
                      <a:pt x="68" y="738"/>
                    </a:lnTo>
                    <a:lnTo>
                      <a:pt x="68" y="571"/>
                    </a:lnTo>
                    <a:lnTo>
                      <a:pt x="73" y="562"/>
                    </a:lnTo>
                    <a:lnTo>
                      <a:pt x="73" y="376"/>
                    </a:lnTo>
                    <a:lnTo>
                      <a:pt x="79" y="371"/>
                    </a:lnTo>
                    <a:lnTo>
                      <a:pt x="79" y="333"/>
                    </a:lnTo>
                    <a:lnTo>
                      <a:pt x="79" y="352"/>
                    </a:lnTo>
                    <a:lnTo>
                      <a:pt x="84" y="357"/>
                    </a:lnTo>
                    <a:lnTo>
                      <a:pt x="84" y="376"/>
                    </a:lnTo>
                    <a:lnTo>
                      <a:pt x="84" y="0"/>
                    </a:lnTo>
                    <a:lnTo>
                      <a:pt x="84" y="109"/>
                    </a:lnTo>
                    <a:lnTo>
                      <a:pt x="89" y="105"/>
                    </a:lnTo>
                    <a:lnTo>
                      <a:pt x="89" y="86"/>
                    </a:lnTo>
                    <a:lnTo>
                      <a:pt x="89" y="105"/>
                    </a:lnTo>
                    <a:lnTo>
                      <a:pt x="94" y="109"/>
                    </a:lnTo>
                    <a:lnTo>
                      <a:pt x="94" y="248"/>
                    </a:lnTo>
                    <a:lnTo>
                      <a:pt x="99" y="252"/>
                    </a:lnTo>
                    <a:lnTo>
                      <a:pt x="99" y="676"/>
                    </a:lnTo>
                    <a:lnTo>
                      <a:pt x="99" y="343"/>
                    </a:lnTo>
                    <a:lnTo>
                      <a:pt x="105" y="333"/>
                    </a:lnTo>
                    <a:lnTo>
                      <a:pt x="105" y="157"/>
                    </a:lnTo>
                    <a:lnTo>
                      <a:pt x="105" y="228"/>
                    </a:lnTo>
                    <a:lnTo>
                      <a:pt x="110" y="233"/>
                    </a:lnTo>
                    <a:lnTo>
                      <a:pt x="110" y="433"/>
                    </a:lnTo>
                    <a:lnTo>
                      <a:pt x="115" y="443"/>
                    </a:lnTo>
                    <a:lnTo>
                      <a:pt x="115" y="971"/>
                    </a:lnTo>
                    <a:lnTo>
                      <a:pt x="120" y="976"/>
                    </a:lnTo>
                    <a:lnTo>
                      <a:pt x="120" y="981"/>
                    </a:lnTo>
                    <a:lnTo>
                      <a:pt x="120" y="248"/>
                    </a:lnTo>
                    <a:lnTo>
                      <a:pt x="125" y="252"/>
                    </a:lnTo>
                    <a:lnTo>
                      <a:pt x="125" y="371"/>
                    </a:lnTo>
                    <a:lnTo>
                      <a:pt x="125" y="352"/>
                    </a:lnTo>
                    <a:lnTo>
                      <a:pt x="131" y="357"/>
                    </a:lnTo>
                    <a:lnTo>
                      <a:pt x="131" y="424"/>
                    </a:lnTo>
                    <a:lnTo>
                      <a:pt x="131" y="405"/>
                    </a:lnTo>
                    <a:lnTo>
                      <a:pt x="136" y="400"/>
                    </a:lnTo>
                    <a:lnTo>
                      <a:pt x="136" y="386"/>
                    </a:lnTo>
                    <a:lnTo>
                      <a:pt x="136" y="452"/>
                    </a:lnTo>
                    <a:lnTo>
                      <a:pt x="141" y="462"/>
                    </a:lnTo>
                    <a:lnTo>
                      <a:pt x="141" y="681"/>
                    </a:lnTo>
                    <a:lnTo>
                      <a:pt x="141" y="609"/>
                    </a:lnTo>
                    <a:lnTo>
                      <a:pt x="146" y="576"/>
                    </a:lnTo>
                    <a:lnTo>
                      <a:pt x="146" y="614"/>
                    </a:lnTo>
                    <a:lnTo>
                      <a:pt x="146" y="390"/>
                    </a:lnTo>
                    <a:lnTo>
                      <a:pt x="151" y="381"/>
                    </a:lnTo>
                    <a:lnTo>
                      <a:pt x="151" y="300"/>
                    </a:lnTo>
                    <a:lnTo>
                      <a:pt x="157" y="295"/>
                    </a:lnTo>
                    <a:lnTo>
                      <a:pt x="157" y="167"/>
                    </a:lnTo>
                    <a:lnTo>
                      <a:pt x="162" y="162"/>
                    </a:lnTo>
                    <a:lnTo>
                      <a:pt x="162" y="143"/>
                    </a:lnTo>
                    <a:lnTo>
                      <a:pt x="167" y="148"/>
                    </a:lnTo>
                    <a:lnTo>
                      <a:pt x="167" y="276"/>
                    </a:lnTo>
                    <a:lnTo>
                      <a:pt x="172" y="286"/>
                    </a:lnTo>
                    <a:lnTo>
                      <a:pt x="172" y="662"/>
                    </a:lnTo>
                    <a:lnTo>
                      <a:pt x="177" y="681"/>
                    </a:lnTo>
                    <a:lnTo>
                      <a:pt x="177" y="1238"/>
                    </a:lnTo>
                    <a:lnTo>
                      <a:pt x="177" y="1105"/>
                    </a:lnTo>
                    <a:lnTo>
                      <a:pt x="183" y="1071"/>
                    </a:lnTo>
                    <a:lnTo>
                      <a:pt x="183" y="562"/>
                    </a:lnTo>
                    <a:lnTo>
                      <a:pt x="188" y="543"/>
                    </a:lnTo>
                    <a:lnTo>
                      <a:pt x="188" y="452"/>
                    </a:lnTo>
                    <a:lnTo>
                      <a:pt x="188" y="643"/>
                    </a:lnTo>
                    <a:lnTo>
                      <a:pt x="193" y="657"/>
                    </a:lnTo>
                    <a:lnTo>
                      <a:pt x="193" y="738"/>
                    </a:lnTo>
                    <a:lnTo>
                      <a:pt x="193" y="514"/>
                    </a:lnTo>
                    <a:lnTo>
                      <a:pt x="198" y="509"/>
                    </a:lnTo>
                    <a:lnTo>
                      <a:pt x="198" y="443"/>
                    </a:lnTo>
                    <a:lnTo>
                      <a:pt x="198" y="457"/>
                    </a:lnTo>
                    <a:lnTo>
                      <a:pt x="204" y="462"/>
                    </a:lnTo>
                    <a:lnTo>
                      <a:pt x="204" y="633"/>
                    </a:lnTo>
                    <a:lnTo>
                      <a:pt x="209" y="643"/>
                    </a:lnTo>
                    <a:lnTo>
                      <a:pt x="209" y="743"/>
                    </a:lnTo>
                    <a:lnTo>
                      <a:pt x="209" y="581"/>
                    </a:lnTo>
                    <a:lnTo>
                      <a:pt x="214" y="576"/>
                    </a:lnTo>
                    <a:lnTo>
                      <a:pt x="214" y="476"/>
                    </a:lnTo>
                    <a:lnTo>
                      <a:pt x="214" y="495"/>
                    </a:lnTo>
                    <a:lnTo>
                      <a:pt x="219" y="500"/>
                    </a:lnTo>
                    <a:lnTo>
                      <a:pt x="219" y="614"/>
                    </a:lnTo>
                    <a:lnTo>
                      <a:pt x="219" y="600"/>
                    </a:lnTo>
                    <a:lnTo>
                      <a:pt x="224" y="595"/>
                    </a:lnTo>
                    <a:lnTo>
                      <a:pt x="224" y="567"/>
                    </a:lnTo>
                    <a:lnTo>
                      <a:pt x="224" y="581"/>
                    </a:lnTo>
                    <a:lnTo>
                      <a:pt x="230" y="586"/>
                    </a:lnTo>
                    <a:lnTo>
                      <a:pt x="230" y="690"/>
                    </a:lnTo>
                    <a:lnTo>
                      <a:pt x="235" y="695"/>
                    </a:lnTo>
                    <a:lnTo>
                      <a:pt x="235" y="738"/>
                    </a:lnTo>
                    <a:lnTo>
                      <a:pt x="235" y="371"/>
                    </a:lnTo>
                    <a:lnTo>
                      <a:pt x="240" y="362"/>
                    </a:lnTo>
                    <a:lnTo>
                      <a:pt x="240" y="157"/>
                    </a:lnTo>
                    <a:lnTo>
                      <a:pt x="245" y="162"/>
                    </a:lnTo>
                    <a:lnTo>
                      <a:pt x="245" y="148"/>
                    </a:lnTo>
                    <a:lnTo>
                      <a:pt x="245" y="195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61"/>
              <p:cNvSpPr>
                <a:spLocks/>
              </p:cNvSpPr>
              <p:nvPr/>
            </p:nvSpPr>
            <p:spPr bwMode="auto">
              <a:xfrm>
                <a:off x="693" y="967"/>
                <a:ext cx="245" cy="1248"/>
              </a:xfrm>
              <a:custGeom>
                <a:avLst/>
                <a:gdLst>
                  <a:gd name="T0" fmla="*/ 5 w 245"/>
                  <a:gd name="T1" fmla="*/ 167 h 1248"/>
                  <a:gd name="T2" fmla="*/ 11 w 245"/>
                  <a:gd name="T3" fmla="*/ 362 h 1248"/>
                  <a:gd name="T4" fmla="*/ 16 w 245"/>
                  <a:gd name="T5" fmla="*/ 710 h 1248"/>
                  <a:gd name="T6" fmla="*/ 16 w 245"/>
                  <a:gd name="T7" fmla="*/ 700 h 1248"/>
                  <a:gd name="T8" fmla="*/ 21 w 245"/>
                  <a:gd name="T9" fmla="*/ 615 h 1248"/>
                  <a:gd name="T10" fmla="*/ 26 w 245"/>
                  <a:gd name="T11" fmla="*/ 629 h 1248"/>
                  <a:gd name="T12" fmla="*/ 31 w 245"/>
                  <a:gd name="T13" fmla="*/ 1015 h 1248"/>
                  <a:gd name="T14" fmla="*/ 31 w 245"/>
                  <a:gd name="T15" fmla="*/ 357 h 1248"/>
                  <a:gd name="T16" fmla="*/ 37 w 245"/>
                  <a:gd name="T17" fmla="*/ 610 h 1248"/>
                  <a:gd name="T18" fmla="*/ 37 w 245"/>
                  <a:gd name="T19" fmla="*/ 610 h 1248"/>
                  <a:gd name="T20" fmla="*/ 42 w 245"/>
                  <a:gd name="T21" fmla="*/ 396 h 1248"/>
                  <a:gd name="T22" fmla="*/ 47 w 245"/>
                  <a:gd name="T23" fmla="*/ 510 h 1248"/>
                  <a:gd name="T24" fmla="*/ 47 w 245"/>
                  <a:gd name="T25" fmla="*/ 391 h 1248"/>
                  <a:gd name="T26" fmla="*/ 52 w 245"/>
                  <a:gd name="T27" fmla="*/ 334 h 1248"/>
                  <a:gd name="T28" fmla="*/ 58 w 245"/>
                  <a:gd name="T29" fmla="*/ 405 h 1248"/>
                  <a:gd name="T30" fmla="*/ 63 w 245"/>
                  <a:gd name="T31" fmla="*/ 638 h 1248"/>
                  <a:gd name="T32" fmla="*/ 63 w 245"/>
                  <a:gd name="T33" fmla="*/ 738 h 1248"/>
                  <a:gd name="T34" fmla="*/ 68 w 245"/>
                  <a:gd name="T35" fmla="*/ 743 h 1248"/>
                  <a:gd name="T36" fmla="*/ 73 w 245"/>
                  <a:gd name="T37" fmla="*/ 481 h 1248"/>
                  <a:gd name="T38" fmla="*/ 73 w 245"/>
                  <a:gd name="T39" fmla="*/ 672 h 1248"/>
                  <a:gd name="T40" fmla="*/ 78 w 245"/>
                  <a:gd name="T41" fmla="*/ 991 h 1248"/>
                  <a:gd name="T42" fmla="*/ 78 w 245"/>
                  <a:gd name="T43" fmla="*/ 57 h 1248"/>
                  <a:gd name="T44" fmla="*/ 84 w 245"/>
                  <a:gd name="T45" fmla="*/ 86 h 1248"/>
                  <a:gd name="T46" fmla="*/ 89 w 245"/>
                  <a:gd name="T47" fmla="*/ 167 h 1248"/>
                  <a:gd name="T48" fmla="*/ 94 w 245"/>
                  <a:gd name="T49" fmla="*/ 434 h 1248"/>
                  <a:gd name="T50" fmla="*/ 99 w 245"/>
                  <a:gd name="T51" fmla="*/ 1248 h 1248"/>
                  <a:gd name="T52" fmla="*/ 104 w 245"/>
                  <a:gd name="T53" fmla="*/ 710 h 1248"/>
                  <a:gd name="T54" fmla="*/ 110 w 245"/>
                  <a:gd name="T55" fmla="*/ 338 h 1248"/>
                  <a:gd name="T56" fmla="*/ 115 w 245"/>
                  <a:gd name="T57" fmla="*/ 215 h 1248"/>
                  <a:gd name="T58" fmla="*/ 120 w 245"/>
                  <a:gd name="T59" fmla="*/ 81 h 1248"/>
                  <a:gd name="T60" fmla="*/ 120 w 245"/>
                  <a:gd name="T61" fmla="*/ 72 h 1248"/>
                  <a:gd name="T62" fmla="*/ 125 w 245"/>
                  <a:gd name="T63" fmla="*/ 181 h 1248"/>
                  <a:gd name="T64" fmla="*/ 130 w 245"/>
                  <a:gd name="T65" fmla="*/ 434 h 1248"/>
                  <a:gd name="T66" fmla="*/ 136 w 245"/>
                  <a:gd name="T67" fmla="*/ 415 h 1248"/>
                  <a:gd name="T68" fmla="*/ 141 w 245"/>
                  <a:gd name="T69" fmla="*/ 315 h 1248"/>
                  <a:gd name="T70" fmla="*/ 146 w 245"/>
                  <a:gd name="T71" fmla="*/ 400 h 1248"/>
                  <a:gd name="T72" fmla="*/ 151 w 245"/>
                  <a:gd name="T73" fmla="*/ 667 h 1248"/>
                  <a:gd name="T74" fmla="*/ 157 w 245"/>
                  <a:gd name="T75" fmla="*/ 915 h 1248"/>
                  <a:gd name="T76" fmla="*/ 157 w 245"/>
                  <a:gd name="T77" fmla="*/ 548 h 1248"/>
                  <a:gd name="T78" fmla="*/ 162 w 245"/>
                  <a:gd name="T79" fmla="*/ 305 h 1248"/>
                  <a:gd name="T80" fmla="*/ 167 w 245"/>
                  <a:gd name="T81" fmla="*/ 262 h 1248"/>
                  <a:gd name="T82" fmla="*/ 172 w 245"/>
                  <a:gd name="T83" fmla="*/ 291 h 1248"/>
                  <a:gd name="T84" fmla="*/ 172 w 245"/>
                  <a:gd name="T85" fmla="*/ 281 h 1248"/>
                  <a:gd name="T86" fmla="*/ 177 w 245"/>
                  <a:gd name="T87" fmla="*/ 372 h 1248"/>
                  <a:gd name="T88" fmla="*/ 177 w 245"/>
                  <a:gd name="T89" fmla="*/ 305 h 1248"/>
                  <a:gd name="T90" fmla="*/ 183 w 245"/>
                  <a:gd name="T91" fmla="*/ 329 h 1248"/>
                  <a:gd name="T92" fmla="*/ 183 w 245"/>
                  <a:gd name="T93" fmla="*/ 343 h 1248"/>
                  <a:gd name="T94" fmla="*/ 188 w 245"/>
                  <a:gd name="T95" fmla="*/ 419 h 1248"/>
                  <a:gd name="T96" fmla="*/ 188 w 245"/>
                  <a:gd name="T97" fmla="*/ 415 h 1248"/>
                  <a:gd name="T98" fmla="*/ 193 w 245"/>
                  <a:gd name="T99" fmla="*/ 438 h 1248"/>
                  <a:gd name="T100" fmla="*/ 193 w 245"/>
                  <a:gd name="T101" fmla="*/ 434 h 1248"/>
                  <a:gd name="T102" fmla="*/ 198 w 245"/>
                  <a:gd name="T103" fmla="*/ 543 h 1248"/>
                  <a:gd name="T104" fmla="*/ 203 w 245"/>
                  <a:gd name="T105" fmla="*/ 781 h 1248"/>
                  <a:gd name="T106" fmla="*/ 209 w 245"/>
                  <a:gd name="T107" fmla="*/ 1091 h 1248"/>
                  <a:gd name="T108" fmla="*/ 214 w 245"/>
                  <a:gd name="T109" fmla="*/ 676 h 1248"/>
                  <a:gd name="T110" fmla="*/ 214 w 245"/>
                  <a:gd name="T111" fmla="*/ 567 h 1248"/>
                  <a:gd name="T112" fmla="*/ 219 w 245"/>
                  <a:gd name="T113" fmla="*/ 753 h 1248"/>
                  <a:gd name="T114" fmla="*/ 224 w 245"/>
                  <a:gd name="T115" fmla="*/ 1248 h 1248"/>
                  <a:gd name="T116" fmla="*/ 229 w 245"/>
                  <a:gd name="T117" fmla="*/ 1167 h 1248"/>
                  <a:gd name="T118" fmla="*/ 235 w 245"/>
                  <a:gd name="T119" fmla="*/ 672 h 1248"/>
                  <a:gd name="T120" fmla="*/ 235 w 245"/>
                  <a:gd name="T121" fmla="*/ 657 h 1248"/>
                  <a:gd name="T122" fmla="*/ 240 w 245"/>
                  <a:gd name="T123" fmla="*/ 791 h 1248"/>
                  <a:gd name="T124" fmla="*/ 240 w 245"/>
                  <a:gd name="T125" fmla="*/ 786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5" h="1248">
                    <a:moveTo>
                      <a:pt x="0" y="162"/>
                    </a:moveTo>
                    <a:lnTo>
                      <a:pt x="5" y="167"/>
                    </a:lnTo>
                    <a:lnTo>
                      <a:pt x="5" y="353"/>
                    </a:lnTo>
                    <a:lnTo>
                      <a:pt x="11" y="362"/>
                    </a:lnTo>
                    <a:lnTo>
                      <a:pt x="11" y="696"/>
                    </a:lnTo>
                    <a:lnTo>
                      <a:pt x="16" y="710"/>
                    </a:lnTo>
                    <a:lnTo>
                      <a:pt x="16" y="881"/>
                    </a:lnTo>
                    <a:lnTo>
                      <a:pt x="16" y="700"/>
                    </a:lnTo>
                    <a:lnTo>
                      <a:pt x="21" y="696"/>
                    </a:lnTo>
                    <a:lnTo>
                      <a:pt x="21" y="615"/>
                    </a:lnTo>
                    <a:lnTo>
                      <a:pt x="21" y="624"/>
                    </a:lnTo>
                    <a:lnTo>
                      <a:pt x="26" y="629"/>
                    </a:lnTo>
                    <a:lnTo>
                      <a:pt x="26" y="996"/>
                    </a:lnTo>
                    <a:lnTo>
                      <a:pt x="31" y="1015"/>
                    </a:lnTo>
                    <a:lnTo>
                      <a:pt x="31" y="1053"/>
                    </a:lnTo>
                    <a:lnTo>
                      <a:pt x="31" y="357"/>
                    </a:lnTo>
                    <a:lnTo>
                      <a:pt x="37" y="353"/>
                    </a:lnTo>
                    <a:lnTo>
                      <a:pt x="37" y="610"/>
                    </a:lnTo>
                    <a:lnTo>
                      <a:pt x="37" y="348"/>
                    </a:lnTo>
                    <a:lnTo>
                      <a:pt x="37" y="610"/>
                    </a:lnTo>
                    <a:lnTo>
                      <a:pt x="42" y="596"/>
                    </a:lnTo>
                    <a:lnTo>
                      <a:pt x="42" y="396"/>
                    </a:lnTo>
                    <a:lnTo>
                      <a:pt x="42" y="500"/>
                    </a:lnTo>
                    <a:lnTo>
                      <a:pt x="47" y="510"/>
                    </a:lnTo>
                    <a:lnTo>
                      <a:pt x="47" y="657"/>
                    </a:lnTo>
                    <a:lnTo>
                      <a:pt x="47" y="391"/>
                    </a:lnTo>
                    <a:lnTo>
                      <a:pt x="52" y="386"/>
                    </a:lnTo>
                    <a:lnTo>
                      <a:pt x="52" y="334"/>
                    </a:lnTo>
                    <a:lnTo>
                      <a:pt x="52" y="391"/>
                    </a:lnTo>
                    <a:lnTo>
                      <a:pt x="58" y="405"/>
                    </a:lnTo>
                    <a:lnTo>
                      <a:pt x="58" y="643"/>
                    </a:lnTo>
                    <a:lnTo>
                      <a:pt x="63" y="638"/>
                    </a:lnTo>
                    <a:lnTo>
                      <a:pt x="63" y="619"/>
                    </a:lnTo>
                    <a:lnTo>
                      <a:pt x="63" y="738"/>
                    </a:lnTo>
                    <a:lnTo>
                      <a:pt x="68" y="734"/>
                    </a:lnTo>
                    <a:lnTo>
                      <a:pt x="68" y="743"/>
                    </a:lnTo>
                    <a:lnTo>
                      <a:pt x="68" y="491"/>
                    </a:lnTo>
                    <a:lnTo>
                      <a:pt x="73" y="481"/>
                    </a:lnTo>
                    <a:lnTo>
                      <a:pt x="73" y="410"/>
                    </a:lnTo>
                    <a:lnTo>
                      <a:pt x="73" y="672"/>
                    </a:lnTo>
                    <a:lnTo>
                      <a:pt x="78" y="691"/>
                    </a:lnTo>
                    <a:lnTo>
                      <a:pt x="78" y="991"/>
                    </a:lnTo>
                    <a:lnTo>
                      <a:pt x="78" y="24"/>
                    </a:lnTo>
                    <a:lnTo>
                      <a:pt x="78" y="57"/>
                    </a:lnTo>
                    <a:lnTo>
                      <a:pt x="84" y="53"/>
                    </a:lnTo>
                    <a:lnTo>
                      <a:pt x="84" y="86"/>
                    </a:lnTo>
                    <a:lnTo>
                      <a:pt x="89" y="91"/>
                    </a:lnTo>
                    <a:lnTo>
                      <a:pt x="89" y="167"/>
                    </a:lnTo>
                    <a:lnTo>
                      <a:pt x="94" y="172"/>
                    </a:lnTo>
                    <a:lnTo>
                      <a:pt x="94" y="434"/>
                    </a:lnTo>
                    <a:lnTo>
                      <a:pt x="99" y="443"/>
                    </a:lnTo>
                    <a:lnTo>
                      <a:pt x="99" y="1248"/>
                    </a:lnTo>
                    <a:lnTo>
                      <a:pt x="99" y="724"/>
                    </a:lnTo>
                    <a:lnTo>
                      <a:pt x="104" y="710"/>
                    </a:lnTo>
                    <a:lnTo>
                      <a:pt x="104" y="348"/>
                    </a:lnTo>
                    <a:lnTo>
                      <a:pt x="110" y="338"/>
                    </a:lnTo>
                    <a:lnTo>
                      <a:pt x="110" y="219"/>
                    </a:lnTo>
                    <a:lnTo>
                      <a:pt x="115" y="215"/>
                    </a:lnTo>
                    <a:lnTo>
                      <a:pt x="115" y="86"/>
                    </a:lnTo>
                    <a:lnTo>
                      <a:pt x="120" y="81"/>
                    </a:lnTo>
                    <a:lnTo>
                      <a:pt x="120" y="0"/>
                    </a:lnTo>
                    <a:lnTo>
                      <a:pt x="120" y="72"/>
                    </a:lnTo>
                    <a:lnTo>
                      <a:pt x="125" y="76"/>
                    </a:lnTo>
                    <a:lnTo>
                      <a:pt x="125" y="181"/>
                    </a:lnTo>
                    <a:lnTo>
                      <a:pt x="130" y="186"/>
                    </a:lnTo>
                    <a:lnTo>
                      <a:pt x="130" y="434"/>
                    </a:lnTo>
                    <a:lnTo>
                      <a:pt x="130" y="419"/>
                    </a:lnTo>
                    <a:lnTo>
                      <a:pt x="136" y="415"/>
                    </a:lnTo>
                    <a:lnTo>
                      <a:pt x="136" y="310"/>
                    </a:lnTo>
                    <a:lnTo>
                      <a:pt x="141" y="315"/>
                    </a:lnTo>
                    <a:lnTo>
                      <a:pt x="141" y="396"/>
                    </a:lnTo>
                    <a:lnTo>
                      <a:pt x="146" y="400"/>
                    </a:lnTo>
                    <a:lnTo>
                      <a:pt x="146" y="657"/>
                    </a:lnTo>
                    <a:lnTo>
                      <a:pt x="151" y="667"/>
                    </a:lnTo>
                    <a:lnTo>
                      <a:pt x="151" y="900"/>
                    </a:lnTo>
                    <a:lnTo>
                      <a:pt x="157" y="915"/>
                    </a:lnTo>
                    <a:lnTo>
                      <a:pt x="157" y="1248"/>
                    </a:lnTo>
                    <a:lnTo>
                      <a:pt x="157" y="548"/>
                    </a:lnTo>
                    <a:lnTo>
                      <a:pt x="162" y="529"/>
                    </a:lnTo>
                    <a:lnTo>
                      <a:pt x="162" y="305"/>
                    </a:lnTo>
                    <a:lnTo>
                      <a:pt x="167" y="300"/>
                    </a:lnTo>
                    <a:lnTo>
                      <a:pt x="167" y="262"/>
                    </a:lnTo>
                    <a:lnTo>
                      <a:pt x="167" y="286"/>
                    </a:lnTo>
                    <a:lnTo>
                      <a:pt x="172" y="291"/>
                    </a:lnTo>
                    <a:lnTo>
                      <a:pt x="172" y="400"/>
                    </a:lnTo>
                    <a:lnTo>
                      <a:pt x="172" y="281"/>
                    </a:lnTo>
                    <a:lnTo>
                      <a:pt x="172" y="376"/>
                    </a:lnTo>
                    <a:lnTo>
                      <a:pt x="177" y="372"/>
                    </a:lnTo>
                    <a:lnTo>
                      <a:pt x="177" y="376"/>
                    </a:lnTo>
                    <a:lnTo>
                      <a:pt x="177" y="305"/>
                    </a:lnTo>
                    <a:lnTo>
                      <a:pt x="177" y="324"/>
                    </a:lnTo>
                    <a:lnTo>
                      <a:pt x="183" y="329"/>
                    </a:lnTo>
                    <a:lnTo>
                      <a:pt x="183" y="362"/>
                    </a:lnTo>
                    <a:lnTo>
                      <a:pt x="183" y="343"/>
                    </a:lnTo>
                    <a:lnTo>
                      <a:pt x="188" y="338"/>
                    </a:lnTo>
                    <a:lnTo>
                      <a:pt x="188" y="419"/>
                    </a:lnTo>
                    <a:lnTo>
                      <a:pt x="188" y="329"/>
                    </a:lnTo>
                    <a:lnTo>
                      <a:pt x="188" y="415"/>
                    </a:lnTo>
                    <a:lnTo>
                      <a:pt x="193" y="410"/>
                    </a:lnTo>
                    <a:lnTo>
                      <a:pt x="193" y="438"/>
                    </a:lnTo>
                    <a:lnTo>
                      <a:pt x="193" y="391"/>
                    </a:lnTo>
                    <a:lnTo>
                      <a:pt x="193" y="434"/>
                    </a:lnTo>
                    <a:lnTo>
                      <a:pt x="198" y="438"/>
                    </a:lnTo>
                    <a:lnTo>
                      <a:pt x="198" y="543"/>
                    </a:lnTo>
                    <a:lnTo>
                      <a:pt x="203" y="548"/>
                    </a:lnTo>
                    <a:lnTo>
                      <a:pt x="203" y="781"/>
                    </a:lnTo>
                    <a:lnTo>
                      <a:pt x="209" y="796"/>
                    </a:lnTo>
                    <a:lnTo>
                      <a:pt x="209" y="1091"/>
                    </a:lnTo>
                    <a:lnTo>
                      <a:pt x="209" y="691"/>
                    </a:lnTo>
                    <a:lnTo>
                      <a:pt x="214" y="676"/>
                    </a:lnTo>
                    <a:lnTo>
                      <a:pt x="214" y="529"/>
                    </a:lnTo>
                    <a:lnTo>
                      <a:pt x="214" y="567"/>
                    </a:lnTo>
                    <a:lnTo>
                      <a:pt x="219" y="572"/>
                    </a:lnTo>
                    <a:lnTo>
                      <a:pt x="219" y="753"/>
                    </a:lnTo>
                    <a:lnTo>
                      <a:pt x="224" y="762"/>
                    </a:lnTo>
                    <a:lnTo>
                      <a:pt x="224" y="1248"/>
                    </a:lnTo>
                    <a:lnTo>
                      <a:pt x="224" y="1205"/>
                    </a:lnTo>
                    <a:lnTo>
                      <a:pt x="229" y="1167"/>
                    </a:lnTo>
                    <a:lnTo>
                      <a:pt x="229" y="667"/>
                    </a:lnTo>
                    <a:lnTo>
                      <a:pt x="235" y="672"/>
                    </a:lnTo>
                    <a:lnTo>
                      <a:pt x="235" y="610"/>
                    </a:lnTo>
                    <a:lnTo>
                      <a:pt x="235" y="657"/>
                    </a:lnTo>
                    <a:lnTo>
                      <a:pt x="240" y="648"/>
                    </a:lnTo>
                    <a:lnTo>
                      <a:pt x="240" y="791"/>
                    </a:lnTo>
                    <a:lnTo>
                      <a:pt x="240" y="643"/>
                    </a:lnTo>
                    <a:lnTo>
                      <a:pt x="240" y="786"/>
                    </a:lnTo>
                    <a:lnTo>
                      <a:pt x="245" y="781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62"/>
              <p:cNvSpPr>
                <a:spLocks/>
              </p:cNvSpPr>
              <p:nvPr/>
            </p:nvSpPr>
            <p:spPr bwMode="auto">
              <a:xfrm>
                <a:off x="938" y="1048"/>
                <a:ext cx="245" cy="1167"/>
              </a:xfrm>
              <a:custGeom>
                <a:avLst/>
                <a:gdLst>
                  <a:gd name="T0" fmla="*/ 0 w 245"/>
                  <a:gd name="T1" fmla="*/ 1167 h 1167"/>
                  <a:gd name="T2" fmla="*/ 5 w 245"/>
                  <a:gd name="T3" fmla="*/ 343 h 1167"/>
                  <a:gd name="T4" fmla="*/ 11 w 245"/>
                  <a:gd name="T5" fmla="*/ 229 h 1167"/>
                  <a:gd name="T6" fmla="*/ 16 w 245"/>
                  <a:gd name="T7" fmla="*/ 219 h 1167"/>
                  <a:gd name="T8" fmla="*/ 21 w 245"/>
                  <a:gd name="T9" fmla="*/ 329 h 1167"/>
                  <a:gd name="T10" fmla="*/ 26 w 245"/>
                  <a:gd name="T11" fmla="*/ 162 h 1167"/>
                  <a:gd name="T12" fmla="*/ 31 w 245"/>
                  <a:gd name="T13" fmla="*/ 114 h 1167"/>
                  <a:gd name="T14" fmla="*/ 37 w 245"/>
                  <a:gd name="T15" fmla="*/ 453 h 1167"/>
                  <a:gd name="T16" fmla="*/ 47 w 245"/>
                  <a:gd name="T17" fmla="*/ 686 h 1167"/>
                  <a:gd name="T18" fmla="*/ 47 w 245"/>
                  <a:gd name="T19" fmla="*/ 238 h 1167"/>
                  <a:gd name="T20" fmla="*/ 52 w 245"/>
                  <a:gd name="T21" fmla="*/ 253 h 1167"/>
                  <a:gd name="T22" fmla="*/ 57 w 245"/>
                  <a:gd name="T23" fmla="*/ 248 h 1167"/>
                  <a:gd name="T24" fmla="*/ 63 w 245"/>
                  <a:gd name="T25" fmla="*/ 400 h 1167"/>
                  <a:gd name="T26" fmla="*/ 68 w 245"/>
                  <a:gd name="T27" fmla="*/ 448 h 1167"/>
                  <a:gd name="T28" fmla="*/ 73 w 245"/>
                  <a:gd name="T29" fmla="*/ 453 h 1167"/>
                  <a:gd name="T30" fmla="*/ 78 w 245"/>
                  <a:gd name="T31" fmla="*/ 1029 h 1167"/>
                  <a:gd name="T32" fmla="*/ 83 w 245"/>
                  <a:gd name="T33" fmla="*/ 281 h 1167"/>
                  <a:gd name="T34" fmla="*/ 89 w 245"/>
                  <a:gd name="T35" fmla="*/ 300 h 1167"/>
                  <a:gd name="T36" fmla="*/ 99 w 245"/>
                  <a:gd name="T37" fmla="*/ 491 h 1167"/>
                  <a:gd name="T38" fmla="*/ 104 w 245"/>
                  <a:gd name="T39" fmla="*/ 491 h 1167"/>
                  <a:gd name="T40" fmla="*/ 110 w 245"/>
                  <a:gd name="T41" fmla="*/ 224 h 1167"/>
                  <a:gd name="T42" fmla="*/ 120 w 245"/>
                  <a:gd name="T43" fmla="*/ 143 h 1167"/>
                  <a:gd name="T44" fmla="*/ 125 w 245"/>
                  <a:gd name="T45" fmla="*/ 534 h 1167"/>
                  <a:gd name="T46" fmla="*/ 130 w 245"/>
                  <a:gd name="T47" fmla="*/ 238 h 1167"/>
                  <a:gd name="T48" fmla="*/ 136 w 245"/>
                  <a:gd name="T49" fmla="*/ 629 h 1167"/>
                  <a:gd name="T50" fmla="*/ 146 w 245"/>
                  <a:gd name="T51" fmla="*/ 891 h 1167"/>
                  <a:gd name="T52" fmla="*/ 151 w 245"/>
                  <a:gd name="T53" fmla="*/ 376 h 1167"/>
                  <a:gd name="T54" fmla="*/ 156 w 245"/>
                  <a:gd name="T55" fmla="*/ 134 h 1167"/>
                  <a:gd name="T56" fmla="*/ 162 w 245"/>
                  <a:gd name="T57" fmla="*/ 129 h 1167"/>
                  <a:gd name="T58" fmla="*/ 167 w 245"/>
                  <a:gd name="T59" fmla="*/ 0 h 1167"/>
                  <a:gd name="T60" fmla="*/ 172 w 245"/>
                  <a:gd name="T61" fmla="*/ 143 h 1167"/>
                  <a:gd name="T62" fmla="*/ 177 w 245"/>
                  <a:gd name="T63" fmla="*/ 148 h 1167"/>
                  <a:gd name="T64" fmla="*/ 182 w 245"/>
                  <a:gd name="T65" fmla="*/ 424 h 1167"/>
                  <a:gd name="T66" fmla="*/ 193 w 245"/>
                  <a:gd name="T67" fmla="*/ 653 h 1167"/>
                  <a:gd name="T68" fmla="*/ 198 w 245"/>
                  <a:gd name="T69" fmla="*/ 629 h 1167"/>
                  <a:gd name="T70" fmla="*/ 203 w 245"/>
                  <a:gd name="T71" fmla="*/ 176 h 1167"/>
                  <a:gd name="T72" fmla="*/ 209 w 245"/>
                  <a:gd name="T73" fmla="*/ 453 h 1167"/>
                  <a:gd name="T74" fmla="*/ 214 w 245"/>
                  <a:gd name="T75" fmla="*/ 576 h 1167"/>
                  <a:gd name="T76" fmla="*/ 219 w 245"/>
                  <a:gd name="T77" fmla="*/ 234 h 1167"/>
                  <a:gd name="T78" fmla="*/ 229 w 245"/>
                  <a:gd name="T79" fmla="*/ 672 h 1167"/>
                  <a:gd name="T80" fmla="*/ 235 w 245"/>
                  <a:gd name="T81" fmla="*/ 110 h 1167"/>
                  <a:gd name="T82" fmla="*/ 240 w 245"/>
                  <a:gd name="T83" fmla="*/ 167 h 1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5" h="1167">
                    <a:moveTo>
                      <a:pt x="0" y="700"/>
                    </a:moveTo>
                    <a:lnTo>
                      <a:pt x="0" y="691"/>
                    </a:lnTo>
                    <a:lnTo>
                      <a:pt x="0" y="1167"/>
                    </a:lnTo>
                    <a:lnTo>
                      <a:pt x="5" y="1167"/>
                    </a:lnTo>
                    <a:lnTo>
                      <a:pt x="5" y="310"/>
                    </a:lnTo>
                    <a:lnTo>
                      <a:pt x="5" y="343"/>
                    </a:lnTo>
                    <a:lnTo>
                      <a:pt x="11" y="348"/>
                    </a:lnTo>
                    <a:lnTo>
                      <a:pt x="11" y="667"/>
                    </a:lnTo>
                    <a:lnTo>
                      <a:pt x="11" y="229"/>
                    </a:lnTo>
                    <a:lnTo>
                      <a:pt x="16" y="219"/>
                    </a:lnTo>
                    <a:lnTo>
                      <a:pt x="16" y="134"/>
                    </a:lnTo>
                    <a:lnTo>
                      <a:pt x="16" y="219"/>
                    </a:lnTo>
                    <a:lnTo>
                      <a:pt x="21" y="234"/>
                    </a:lnTo>
                    <a:lnTo>
                      <a:pt x="21" y="529"/>
                    </a:lnTo>
                    <a:lnTo>
                      <a:pt x="21" y="329"/>
                    </a:lnTo>
                    <a:lnTo>
                      <a:pt x="26" y="319"/>
                    </a:lnTo>
                    <a:lnTo>
                      <a:pt x="26" y="110"/>
                    </a:lnTo>
                    <a:lnTo>
                      <a:pt x="26" y="162"/>
                    </a:lnTo>
                    <a:lnTo>
                      <a:pt x="31" y="157"/>
                    </a:lnTo>
                    <a:lnTo>
                      <a:pt x="31" y="295"/>
                    </a:lnTo>
                    <a:lnTo>
                      <a:pt x="31" y="114"/>
                    </a:lnTo>
                    <a:lnTo>
                      <a:pt x="31" y="291"/>
                    </a:lnTo>
                    <a:lnTo>
                      <a:pt x="37" y="281"/>
                    </a:lnTo>
                    <a:lnTo>
                      <a:pt x="37" y="453"/>
                    </a:lnTo>
                    <a:lnTo>
                      <a:pt x="42" y="462"/>
                    </a:lnTo>
                    <a:lnTo>
                      <a:pt x="42" y="676"/>
                    </a:lnTo>
                    <a:lnTo>
                      <a:pt x="47" y="686"/>
                    </a:lnTo>
                    <a:lnTo>
                      <a:pt x="47" y="695"/>
                    </a:lnTo>
                    <a:lnTo>
                      <a:pt x="47" y="229"/>
                    </a:lnTo>
                    <a:lnTo>
                      <a:pt x="47" y="238"/>
                    </a:lnTo>
                    <a:lnTo>
                      <a:pt x="52" y="234"/>
                    </a:lnTo>
                    <a:lnTo>
                      <a:pt x="52" y="172"/>
                    </a:lnTo>
                    <a:lnTo>
                      <a:pt x="52" y="253"/>
                    </a:lnTo>
                    <a:lnTo>
                      <a:pt x="57" y="262"/>
                    </a:lnTo>
                    <a:lnTo>
                      <a:pt x="57" y="295"/>
                    </a:lnTo>
                    <a:lnTo>
                      <a:pt x="57" y="248"/>
                    </a:lnTo>
                    <a:lnTo>
                      <a:pt x="57" y="272"/>
                    </a:lnTo>
                    <a:lnTo>
                      <a:pt x="63" y="276"/>
                    </a:lnTo>
                    <a:lnTo>
                      <a:pt x="63" y="400"/>
                    </a:lnTo>
                    <a:lnTo>
                      <a:pt x="63" y="372"/>
                    </a:lnTo>
                    <a:lnTo>
                      <a:pt x="68" y="376"/>
                    </a:lnTo>
                    <a:lnTo>
                      <a:pt x="68" y="448"/>
                    </a:lnTo>
                    <a:lnTo>
                      <a:pt x="68" y="362"/>
                    </a:lnTo>
                    <a:lnTo>
                      <a:pt x="68" y="448"/>
                    </a:lnTo>
                    <a:lnTo>
                      <a:pt x="73" y="453"/>
                    </a:lnTo>
                    <a:lnTo>
                      <a:pt x="73" y="586"/>
                    </a:lnTo>
                    <a:lnTo>
                      <a:pt x="78" y="591"/>
                    </a:lnTo>
                    <a:lnTo>
                      <a:pt x="78" y="1029"/>
                    </a:lnTo>
                    <a:lnTo>
                      <a:pt x="78" y="634"/>
                    </a:lnTo>
                    <a:lnTo>
                      <a:pt x="83" y="615"/>
                    </a:lnTo>
                    <a:lnTo>
                      <a:pt x="83" y="281"/>
                    </a:lnTo>
                    <a:lnTo>
                      <a:pt x="89" y="276"/>
                    </a:lnTo>
                    <a:lnTo>
                      <a:pt x="89" y="267"/>
                    </a:lnTo>
                    <a:lnTo>
                      <a:pt x="89" y="300"/>
                    </a:lnTo>
                    <a:lnTo>
                      <a:pt x="94" y="305"/>
                    </a:lnTo>
                    <a:lnTo>
                      <a:pt x="94" y="481"/>
                    </a:lnTo>
                    <a:lnTo>
                      <a:pt x="99" y="491"/>
                    </a:lnTo>
                    <a:lnTo>
                      <a:pt x="99" y="643"/>
                    </a:lnTo>
                    <a:lnTo>
                      <a:pt x="99" y="500"/>
                    </a:lnTo>
                    <a:lnTo>
                      <a:pt x="104" y="491"/>
                    </a:lnTo>
                    <a:lnTo>
                      <a:pt x="104" y="291"/>
                    </a:lnTo>
                    <a:lnTo>
                      <a:pt x="110" y="286"/>
                    </a:lnTo>
                    <a:lnTo>
                      <a:pt x="110" y="224"/>
                    </a:lnTo>
                    <a:lnTo>
                      <a:pt x="115" y="219"/>
                    </a:lnTo>
                    <a:lnTo>
                      <a:pt x="115" y="138"/>
                    </a:lnTo>
                    <a:lnTo>
                      <a:pt x="120" y="143"/>
                    </a:lnTo>
                    <a:lnTo>
                      <a:pt x="120" y="453"/>
                    </a:lnTo>
                    <a:lnTo>
                      <a:pt x="125" y="486"/>
                    </a:lnTo>
                    <a:lnTo>
                      <a:pt x="125" y="534"/>
                    </a:lnTo>
                    <a:lnTo>
                      <a:pt x="125" y="224"/>
                    </a:lnTo>
                    <a:lnTo>
                      <a:pt x="125" y="234"/>
                    </a:lnTo>
                    <a:lnTo>
                      <a:pt x="130" y="238"/>
                    </a:lnTo>
                    <a:lnTo>
                      <a:pt x="130" y="334"/>
                    </a:lnTo>
                    <a:lnTo>
                      <a:pt x="136" y="338"/>
                    </a:lnTo>
                    <a:lnTo>
                      <a:pt x="136" y="629"/>
                    </a:lnTo>
                    <a:lnTo>
                      <a:pt x="141" y="634"/>
                    </a:lnTo>
                    <a:lnTo>
                      <a:pt x="141" y="881"/>
                    </a:lnTo>
                    <a:lnTo>
                      <a:pt x="146" y="891"/>
                    </a:lnTo>
                    <a:lnTo>
                      <a:pt x="146" y="1081"/>
                    </a:lnTo>
                    <a:lnTo>
                      <a:pt x="146" y="415"/>
                    </a:lnTo>
                    <a:lnTo>
                      <a:pt x="151" y="376"/>
                    </a:lnTo>
                    <a:lnTo>
                      <a:pt x="151" y="124"/>
                    </a:lnTo>
                    <a:lnTo>
                      <a:pt x="151" y="129"/>
                    </a:lnTo>
                    <a:lnTo>
                      <a:pt x="156" y="134"/>
                    </a:lnTo>
                    <a:lnTo>
                      <a:pt x="156" y="186"/>
                    </a:lnTo>
                    <a:lnTo>
                      <a:pt x="156" y="138"/>
                    </a:lnTo>
                    <a:lnTo>
                      <a:pt x="162" y="129"/>
                    </a:lnTo>
                    <a:lnTo>
                      <a:pt x="162" y="43"/>
                    </a:lnTo>
                    <a:lnTo>
                      <a:pt x="162" y="48"/>
                    </a:lnTo>
                    <a:lnTo>
                      <a:pt x="167" y="0"/>
                    </a:lnTo>
                    <a:lnTo>
                      <a:pt x="167" y="86"/>
                    </a:lnTo>
                    <a:lnTo>
                      <a:pt x="172" y="91"/>
                    </a:lnTo>
                    <a:lnTo>
                      <a:pt x="172" y="143"/>
                    </a:lnTo>
                    <a:lnTo>
                      <a:pt x="172" y="72"/>
                    </a:lnTo>
                    <a:lnTo>
                      <a:pt x="172" y="143"/>
                    </a:lnTo>
                    <a:lnTo>
                      <a:pt x="177" y="148"/>
                    </a:lnTo>
                    <a:lnTo>
                      <a:pt x="177" y="300"/>
                    </a:lnTo>
                    <a:lnTo>
                      <a:pt x="182" y="310"/>
                    </a:lnTo>
                    <a:lnTo>
                      <a:pt x="182" y="424"/>
                    </a:lnTo>
                    <a:lnTo>
                      <a:pt x="188" y="429"/>
                    </a:lnTo>
                    <a:lnTo>
                      <a:pt x="188" y="643"/>
                    </a:lnTo>
                    <a:lnTo>
                      <a:pt x="193" y="653"/>
                    </a:lnTo>
                    <a:lnTo>
                      <a:pt x="193" y="719"/>
                    </a:lnTo>
                    <a:lnTo>
                      <a:pt x="193" y="634"/>
                    </a:lnTo>
                    <a:lnTo>
                      <a:pt x="198" y="629"/>
                    </a:lnTo>
                    <a:lnTo>
                      <a:pt x="198" y="343"/>
                    </a:lnTo>
                    <a:lnTo>
                      <a:pt x="203" y="319"/>
                    </a:lnTo>
                    <a:lnTo>
                      <a:pt x="203" y="176"/>
                    </a:lnTo>
                    <a:lnTo>
                      <a:pt x="203" y="272"/>
                    </a:lnTo>
                    <a:lnTo>
                      <a:pt x="209" y="276"/>
                    </a:lnTo>
                    <a:lnTo>
                      <a:pt x="209" y="453"/>
                    </a:lnTo>
                    <a:lnTo>
                      <a:pt x="209" y="400"/>
                    </a:lnTo>
                    <a:lnTo>
                      <a:pt x="214" y="405"/>
                    </a:lnTo>
                    <a:lnTo>
                      <a:pt x="214" y="576"/>
                    </a:lnTo>
                    <a:lnTo>
                      <a:pt x="219" y="595"/>
                    </a:lnTo>
                    <a:lnTo>
                      <a:pt x="219" y="610"/>
                    </a:lnTo>
                    <a:lnTo>
                      <a:pt x="219" y="234"/>
                    </a:lnTo>
                    <a:lnTo>
                      <a:pt x="224" y="238"/>
                    </a:lnTo>
                    <a:lnTo>
                      <a:pt x="224" y="624"/>
                    </a:lnTo>
                    <a:lnTo>
                      <a:pt x="229" y="672"/>
                    </a:lnTo>
                    <a:lnTo>
                      <a:pt x="229" y="805"/>
                    </a:lnTo>
                    <a:lnTo>
                      <a:pt x="229" y="114"/>
                    </a:lnTo>
                    <a:lnTo>
                      <a:pt x="235" y="110"/>
                    </a:lnTo>
                    <a:lnTo>
                      <a:pt x="235" y="105"/>
                    </a:lnTo>
                    <a:lnTo>
                      <a:pt x="235" y="162"/>
                    </a:lnTo>
                    <a:lnTo>
                      <a:pt x="240" y="167"/>
                    </a:lnTo>
                    <a:lnTo>
                      <a:pt x="240" y="291"/>
                    </a:lnTo>
                    <a:lnTo>
                      <a:pt x="245" y="295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63"/>
              <p:cNvSpPr>
                <a:spLocks/>
              </p:cNvSpPr>
              <p:nvPr/>
            </p:nvSpPr>
            <p:spPr bwMode="auto">
              <a:xfrm>
                <a:off x="1183" y="1120"/>
                <a:ext cx="245" cy="1095"/>
              </a:xfrm>
              <a:custGeom>
                <a:avLst/>
                <a:gdLst>
                  <a:gd name="T0" fmla="*/ 0 w 245"/>
                  <a:gd name="T1" fmla="*/ 195 h 1095"/>
                  <a:gd name="T2" fmla="*/ 10 w 245"/>
                  <a:gd name="T3" fmla="*/ 457 h 1095"/>
                  <a:gd name="T4" fmla="*/ 16 w 245"/>
                  <a:gd name="T5" fmla="*/ 338 h 1095"/>
                  <a:gd name="T6" fmla="*/ 21 w 245"/>
                  <a:gd name="T7" fmla="*/ 243 h 1095"/>
                  <a:gd name="T8" fmla="*/ 26 w 245"/>
                  <a:gd name="T9" fmla="*/ 219 h 1095"/>
                  <a:gd name="T10" fmla="*/ 26 w 245"/>
                  <a:gd name="T11" fmla="*/ 219 h 1095"/>
                  <a:gd name="T12" fmla="*/ 31 w 245"/>
                  <a:gd name="T13" fmla="*/ 314 h 1095"/>
                  <a:gd name="T14" fmla="*/ 42 w 245"/>
                  <a:gd name="T15" fmla="*/ 647 h 1095"/>
                  <a:gd name="T16" fmla="*/ 47 w 245"/>
                  <a:gd name="T17" fmla="*/ 352 h 1095"/>
                  <a:gd name="T18" fmla="*/ 52 w 245"/>
                  <a:gd name="T19" fmla="*/ 181 h 1095"/>
                  <a:gd name="T20" fmla="*/ 57 w 245"/>
                  <a:gd name="T21" fmla="*/ 138 h 1095"/>
                  <a:gd name="T22" fmla="*/ 62 w 245"/>
                  <a:gd name="T23" fmla="*/ 162 h 1095"/>
                  <a:gd name="T24" fmla="*/ 62 w 245"/>
                  <a:gd name="T25" fmla="*/ 66 h 1095"/>
                  <a:gd name="T26" fmla="*/ 68 w 245"/>
                  <a:gd name="T27" fmla="*/ 100 h 1095"/>
                  <a:gd name="T28" fmla="*/ 78 w 245"/>
                  <a:gd name="T29" fmla="*/ 323 h 1095"/>
                  <a:gd name="T30" fmla="*/ 83 w 245"/>
                  <a:gd name="T31" fmla="*/ 876 h 1095"/>
                  <a:gd name="T32" fmla="*/ 89 w 245"/>
                  <a:gd name="T33" fmla="*/ 552 h 1095"/>
                  <a:gd name="T34" fmla="*/ 94 w 245"/>
                  <a:gd name="T35" fmla="*/ 76 h 1095"/>
                  <a:gd name="T36" fmla="*/ 99 w 245"/>
                  <a:gd name="T37" fmla="*/ 319 h 1095"/>
                  <a:gd name="T38" fmla="*/ 109 w 245"/>
                  <a:gd name="T39" fmla="*/ 581 h 1095"/>
                  <a:gd name="T40" fmla="*/ 115 w 245"/>
                  <a:gd name="T41" fmla="*/ 514 h 1095"/>
                  <a:gd name="T42" fmla="*/ 120 w 245"/>
                  <a:gd name="T43" fmla="*/ 719 h 1095"/>
                  <a:gd name="T44" fmla="*/ 125 w 245"/>
                  <a:gd name="T45" fmla="*/ 304 h 1095"/>
                  <a:gd name="T46" fmla="*/ 130 w 245"/>
                  <a:gd name="T47" fmla="*/ 562 h 1095"/>
                  <a:gd name="T48" fmla="*/ 141 w 245"/>
                  <a:gd name="T49" fmla="*/ 366 h 1095"/>
                  <a:gd name="T50" fmla="*/ 146 w 245"/>
                  <a:gd name="T51" fmla="*/ 304 h 1095"/>
                  <a:gd name="T52" fmla="*/ 151 w 245"/>
                  <a:gd name="T53" fmla="*/ 171 h 1095"/>
                  <a:gd name="T54" fmla="*/ 156 w 245"/>
                  <a:gd name="T55" fmla="*/ 343 h 1095"/>
                  <a:gd name="T56" fmla="*/ 167 w 245"/>
                  <a:gd name="T57" fmla="*/ 538 h 1095"/>
                  <a:gd name="T58" fmla="*/ 172 w 245"/>
                  <a:gd name="T59" fmla="*/ 643 h 1095"/>
                  <a:gd name="T60" fmla="*/ 177 w 245"/>
                  <a:gd name="T61" fmla="*/ 176 h 1095"/>
                  <a:gd name="T62" fmla="*/ 182 w 245"/>
                  <a:gd name="T63" fmla="*/ 343 h 1095"/>
                  <a:gd name="T64" fmla="*/ 188 w 245"/>
                  <a:gd name="T65" fmla="*/ 285 h 1095"/>
                  <a:gd name="T66" fmla="*/ 193 w 245"/>
                  <a:gd name="T67" fmla="*/ 409 h 1095"/>
                  <a:gd name="T68" fmla="*/ 198 w 245"/>
                  <a:gd name="T69" fmla="*/ 1071 h 1095"/>
                  <a:gd name="T70" fmla="*/ 203 w 245"/>
                  <a:gd name="T71" fmla="*/ 166 h 1095"/>
                  <a:gd name="T72" fmla="*/ 208 w 245"/>
                  <a:gd name="T73" fmla="*/ 319 h 1095"/>
                  <a:gd name="T74" fmla="*/ 214 w 245"/>
                  <a:gd name="T75" fmla="*/ 962 h 1095"/>
                  <a:gd name="T76" fmla="*/ 224 w 245"/>
                  <a:gd name="T77" fmla="*/ 66 h 1095"/>
                  <a:gd name="T78" fmla="*/ 229 w 245"/>
                  <a:gd name="T79" fmla="*/ 38 h 1095"/>
                  <a:gd name="T80" fmla="*/ 234 w 245"/>
                  <a:gd name="T81" fmla="*/ 462 h 1095"/>
                  <a:gd name="T82" fmla="*/ 240 w 245"/>
                  <a:gd name="T83" fmla="*/ 128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5" h="1095">
                    <a:moveTo>
                      <a:pt x="0" y="223"/>
                    </a:moveTo>
                    <a:lnTo>
                      <a:pt x="0" y="314"/>
                    </a:lnTo>
                    <a:lnTo>
                      <a:pt x="0" y="195"/>
                    </a:lnTo>
                    <a:lnTo>
                      <a:pt x="5" y="190"/>
                    </a:lnTo>
                    <a:lnTo>
                      <a:pt x="5" y="428"/>
                    </a:lnTo>
                    <a:lnTo>
                      <a:pt x="10" y="457"/>
                    </a:lnTo>
                    <a:lnTo>
                      <a:pt x="10" y="576"/>
                    </a:lnTo>
                    <a:lnTo>
                      <a:pt x="10" y="343"/>
                    </a:lnTo>
                    <a:lnTo>
                      <a:pt x="16" y="338"/>
                    </a:lnTo>
                    <a:lnTo>
                      <a:pt x="16" y="214"/>
                    </a:lnTo>
                    <a:lnTo>
                      <a:pt x="21" y="200"/>
                    </a:lnTo>
                    <a:lnTo>
                      <a:pt x="21" y="243"/>
                    </a:lnTo>
                    <a:lnTo>
                      <a:pt x="21" y="157"/>
                    </a:lnTo>
                    <a:lnTo>
                      <a:pt x="21" y="223"/>
                    </a:lnTo>
                    <a:lnTo>
                      <a:pt x="26" y="219"/>
                    </a:lnTo>
                    <a:lnTo>
                      <a:pt x="26" y="266"/>
                    </a:lnTo>
                    <a:lnTo>
                      <a:pt x="26" y="171"/>
                    </a:lnTo>
                    <a:lnTo>
                      <a:pt x="26" y="219"/>
                    </a:lnTo>
                    <a:lnTo>
                      <a:pt x="31" y="204"/>
                    </a:lnTo>
                    <a:lnTo>
                      <a:pt x="31" y="176"/>
                    </a:lnTo>
                    <a:lnTo>
                      <a:pt x="31" y="314"/>
                    </a:lnTo>
                    <a:lnTo>
                      <a:pt x="36" y="323"/>
                    </a:lnTo>
                    <a:lnTo>
                      <a:pt x="36" y="652"/>
                    </a:lnTo>
                    <a:lnTo>
                      <a:pt x="42" y="647"/>
                    </a:lnTo>
                    <a:lnTo>
                      <a:pt x="42" y="376"/>
                    </a:lnTo>
                    <a:lnTo>
                      <a:pt x="47" y="347"/>
                    </a:lnTo>
                    <a:lnTo>
                      <a:pt x="47" y="352"/>
                    </a:lnTo>
                    <a:lnTo>
                      <a:pt x="47" y="147"/>
                    </a:lnTo>
                    <a:lnTo>
                      <a:pt x="52" y="152"/>
                    </a:lnTo>
                    <a:lnTo>
                      <a:pt x="52" y="181"/>
                    </a:lnTo>
                    <a:lnTo>
                      <a:pt x="52" y="133"/>
                    </a:lnTo>
                    <a:lnTo>
                      <a:pt x="52" y="138"/>
                    </a:lnTo>
                    <a:lnTo>
                      <a:pt x="57" y="138"/>
                    </a:lnTo>
                    <a:lnTo>
                      <a:pt x="57" y="109"/>
                    </a:lnTo>
                    <a:lnTo>
                      <a:pt x="57" y="157"/>
                    </a:lnTo>
                    <a:lnTo>
                      <a:pt x="62" y="162"/>
                    </a:lnTo>
                    <a:lnTo>
                      <a:pt x="62" y="166"/>
                    </a:lnTo>
                    <a:lnTo>
                      <a:pt x="62" y="19"/>
                    </a:lnTo>
                    <a:lnTo>
                      <a:pt x="62" y="66"/>
                    </a:lnTo>
                    <a:lnTo>
                      <a:pt x="68" y="71"/>
                    </a:lnTo>
                    <a:lnTo>
                      <a:pt x="68" y="133"/>
                    </a:lnTo>
                    <a:lnTo>
                      <a:pt x="68" y="100"/>
                    </a:lnTo>
                    <a:lnTo>
                      <a:pt x="73" y="104"/>
                    </a:lnTo>
                    <a:lnTo>
                      <a:pt x="73" y="309"/>
                    </a:lnTo>
                    <a:lnTo>
                      <a:pt x="78" y="323"/>
                    </a:lnTo>
                    <a:lnTo>
                      <a:pt x="78" y="947"/>
                    </a:lnTo>
                    <a:lnTo>
                      <a:pt x="78" y="909"/>
                    </a:lnTo>
                    <a:lnTo>
                      <a:pt x="83" y="876"/>
                    </a:lnTo>
                    <a:lnTo>
                      <a:pt x="83" y="528"/>
                    </a:lnTo>
                    <a:lnTo>
                      <a:pt x="89" y="533"/>
                    </a:lnTo>
                    <a:lnTo>
                      <a:pt x="89" y="552"/>
                    </a:lnTo>
                    <a:lnTo>
                      <a:pt x="89" y="219"/>
                    </a:lnTo>
                    <a:lnTo>
                      <a:pt x="94" y="204"/>
                    </a:lnTo>
                    <a:lnTo>
                      <a:pt x="94" y="76"/>
                    </a:lnTo>
                    <a:lnTo>
                      <a:pt x="94" y="119"/>
                    </a:lnTo>
                    <a:lnTo>
                      <a:pt x="99" y="123"/>
                    </a:lnTo>
                    <a:lnTo>
                      <a:pt x="99" y="319"/>
                    </a:lnTo>
                    <a:lnTo>
                      <a:pt x="104" y="328"/>
                    </a:lnTo>
                    <a:lnTo>
                      <a:pt x="104" y="576"/>
                    </a:lnTo>
                    <a:lnTo>
                      <a:pt x="109" y="581"/>
                    </a:lnTo>
                    <a:lnTo>
                      <a:pt x="109" y="781"/>
                    </a:lnTo>
                    <a:lnTo>
                      <a:pt x="115" y="776"/>
                    </a:lnTo>
                    <a:lnTo>
                      <a:pt x="115" y="514"/>
                    </a:lnTo>
                    <a:lnTo>
                      <a:pt x="115" y="623"/>
                    </a:lnTo>
                    <a:lnTo>
                      <a:pt x="120" y="647"/>
                    </a:lnTo>
                    <a:lnTo>
                      <a:pt x="120" y="719"/>
                    </a:lnTo>
                    <a:lnTo>
                      <a:pt x="120" y="319"/>
                    </a:lnTo>
                    <a:lnTo>
                      <a:pt x="125" y="314"/>
                    </a:lnTo>
                    <a:lnTo>
                      <a:pt x="125" y="304"/>
                    </a:lnTo>
                    <a:lnTo>
                      <a:pt x="125" y="352"/>
                    </a:lnTo>
                    <a:lnTo>
                      <a:pt x="130" y="357"/>
                    </a:lnTo>
                    <a:lnTo>
                      <a:pt x="130" y="562"/>
                    </a:lnTo>
                    <a:lnTo>
                      <a:pt x="135" y="557"/>
                    </a:lnTo>
                    <a:lnTo>
                      <a:pt x="135" y="371"/>
                    </a:lnTo>
                    <a:lnTo>
                      <a:pt x="141" y="366"/>
                    </a:lnTo>
                    <a:lnTo>
                      <a:pt x="141" y="400"/>
                    </a:lnTo>
                    <a:lnTo>
                      <a:pt x="141" y="309"/>
                    </a:lnTo>
                    <a:lnTo>
                      <a:pt x="146" y="304"/>
                    </a:lnTo>
                    <a:lnTo>
                      <a:pt x="146" y="223"/>
                    </a:lnTo>
                    <a:lnTo>
                      <a:pt x="151" y="219"/>
                    </a:lnTo>
                    <a:lnTo>
                      <a:pt x="151" y="171"/>
                    </a:lnTo>
                    <a:lnTo>
                      <a:pt x="151" y="276"/>
                    </a:lnTo>
                    <a:lnTo>
                      <a:pt x="156" y="281"/>
                    </a:lnTo>
                    <a:lnTo>
                      <a:pt x="156" y="343"/>
                    </a:lnTo>
                    <a:lnTo>
                      <a:pt x="161" y="347"/>
                    </a:lnTo>
                    <a:lnTo>
                      <a:pt x="161" y="528"/>
                    </a:lnTo>
                    <a:lnTo>
                      <a:pt x="167" y="538"/>
                    </a:lnTo>
                    <a:lnTo>
                      <a:pt x="167" y="695"/>
                    </a:lnTo>
                    <a:lnTo>
                      <a:pt x="167" y="652"/>
                    </a:lnTo>
                    <a:lnTo>
                      <a:pt x="172" y="643"/>
                    </a:lnTo>
                    <a:lnTo>
                      <a:pt x="172" y="185"/>
                    </a:lnTo>
                    <a:lnTo>
                      <a:pt x="177" y="181"/>
                    </a:lnTo>
                    <a:lnTo>
                      <a:pt x="177" y="176"/>
                    </a:lnTo>
                    <a:lnTo>
                      <a:pt x="177" y="281"/>
                    </a:lnTo>
                    <a:lnTo>
                      <a:pt x="182" y="281"/>
                    </a:lnTo>
                    <a:lnTo>
                      <a:pt x="182" y="343"/>
                    </a:lnTo>
                    <a:lnTo>
                      <a:pt x="182" y="271"/>
                    </a:lnTo>
                    <a:lnTo>
                      <a:pt x="182" y="281"/>
                    </a:lnTo>
                    <a:lnTo>
                      <a:pt x="188" y="285"/>
                    </a:lnTo>
                    <a:lnTo>
                      <a:pt x="188" y="281"/>
                    </a:lnTo>
                    <a:lnTo>
                      <a:pt x="188" y="400"/>
                    </a:lnTo>
                    <a:lnTo>
                      <a:pt x="193" y="409"/>
                    </a:lnTo>
                    <a:lnTo>
                      <a:pt x="193" y="838"/>
                    </a:lnTo>
                    <a:lnTo>
                      <a:pt x="198" y="843"/>
                    </a:lnTo>
                    <a:lnTo>
                      <a:pt x="198" y="1071"/>
                    </a:lnTo>
                    <a:lnTo>
                      <a:pt x="198" y="200"/>
                    </a:lnTo>
                    <a:lnTo>
                      <a:pt x="203" y="195"/>
                    </a:lnTo>
                    <a:lnTo>
                      <a:pt x="203" y="166"/>
                    </a:lnTo>
                    <a:lnTo>
                      <a:pt x="203" y="190"/>
                    </a:lnTo>
                    <a:lnTo>
                      <a:pt x="208" y="195"/>
                    </a:lnTo>
                    <a:lnTo>
                      <a:pt x="208" y="319"/>
                    </a:lnTo>
                    <a:lnTo>
                      <a:pt x="214" y="323"/>
                    </a:lnTo>
                    <a:lnTo>
                      <a:pt x="214" y="1095"/>
                    </a:lnTo>
                    <a:lnTo>
                      <a:pt x="214" y="962"/>
                    </a:lnTo>
                    <a:lnTo>
                      <a:pt x="219" y="871"/>
                    </a:lnTo>
                    <a:lnTo>
                      <a:pt x="219" y="71"/>
                    </a:lnTo>
                    <a:lnTo>
                      <a:pt x="224" y="66"/>
                    </a:lnTo>
                    <a:lnTo>
                      <a:pt x="224" y="0"/>
                    </a:lnTo>
                    <a:lnTo>
                      <a:pt x="224" y="33"/>
                    </a:lnTo>
                    <a:lnTo>
                      <a:pt x="229" y="38"/>
                    </a:lnTo>
                    <a:lnTo>
                      <a:pt x="229" y="133"/>
                    </a:lnTo>
                    <a:lnTo>
                      <a:pt x="234" y="138"/>
                    </a:lnTo>
                    <a:lnTo>
                      <a:pt x="234" y="462"/>
                    </a:lnTo>
                    <a:lnTo>
                      <a:pt x="240" y="466"/>
                    </a:lnTo>
                    <a:lnTo>
                      <a:pt x="240" y="109"/>
                    </a:lnTo>
                    <a:lnTo>
                      <a:pt x="240" y="128"/>
                    </a:lnTo>
                    <a:lnTo>
                      <a:pt x="245" y="123"/>
                    </a:lnTo>
                    <a:lnTo>
                      <a:pt x="245" y="104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64"/>
              <p:cNvSpPr>
                <a:spLocks/>
              </p:cNvSpPr>
              <p:nvPr/>
            </p:nvSpPr>
            <p:spPr bwMode="auto">
              <a:xfrm>
                <a:off x="1428" y="1091"/>
                <a:ext cx="255" cy="1124"/>
              </a:xfrm>
              <a:custGeom>
                <a:avLst/>
                <a:gdLst>
                  <a:gd name="T0" fmla="*/ 5 w 255"/>
                  <a:gd name="T1" fmla="*/ 148 h 1124"/>
                  <a:gd name="T2" fmla="*/ 10 w 255"/>
                  <a:gd name="T3" fmla="*/ 562 h 1124"/>
                  <a:gd name="T4" fmla="*/ 15 w 255"/>
                  <a:gd name="T5" fmla="*/ 867 h 1124"/>
                  <a:gd name="T6" fmla="*/ 26 w 255"/>
                  <a:gd name="T7" fmla="*/ 600 h 1124"/>
                  <a:gd name="T8" fmla="*/ 31 w 255"/>
                  <a:gd name="T9" fmla="*/ 248 h 1124"/>
                  <a:gd name="T10" fmla="*/ 36 w 255"/>
                  <a:gd name="T11" fmla="*/ 224 h 1124"/>
                  <a:gd name="T12" fmla="*/ 42 w 255"/>
                  <a:gd name="T13" fmla="*/ 367 h 1124"/>
                  <a:gd name="T14" fmla="*/ 47 w 255"/>
                  <a:gd name="T15" fmla="*/ 710 h 1124"/>
                  <a:gd name="T16" fmla="*/ 57 w 255"/>
                  <a:gd name="T17" fmla="*/ 472 h 1124"/>
                  <a:gd name="T18" fmla="*/ 57 w 255"/>
                  <a:gd name="T19" fmla="*/ 472 h 1124"/>
                  <a:gd name="T20" fmla="*/ 68 w 255"/>
                  <a:gd name="T21" fmla="*/ 229 h 1124"/>
                  <a:gd name="T22" fmla="*/ 73 w 255"/>
                  <a:gd name="T23" fmla="*/ 129 h 1124"/>
                  <a:gd name="T24" fmla="*/ 78 w 255"/>
                  <a:gd name="T25" fmla="*/ 319 h 1124"/>
                  <a:gd name="T26" fmla="*/ 83 w 255"/>
                  <a:gd name="T27" fmla="*/ 10 h 1124"/>
                  <a:gd name="T28" fmla="*/ 88 w 255"/>
                  <a:gd name="T29" fmla="*/ 43 h 1124"/>
                  <a:gd name="T30" fmla="*/ 99 w 255"/>
                  <a:gd name="T31" fmla="*/ 195 h 1124"/>
                  <a:gd name="T32" fmla="*/ 104 w 255"/>
                  <a:gd name="T33" fmla="*/ 324 h 1124"/>
                  <a:gd name="T34" fmla="*/ 109 w 255"/>
                  <a:gd name="T35" fmla="*/ 267 h 1124"/>
                  <a:gd name="T36" fmla="*/ 114 w 255"/>
                  <a:gd name="T37" fmla="*/ 462 h 1124"/>
                  <a:gd name="T38" fmla="*/ 120 w 255"/>
                  <a:gd name="T39" fmla="*/ 324 h 1124"/>
                  <a:gd name="T40" fmla="*/ 125 w 255"/>
                  <a:gd name="T41" fmla="*/ 272 h 1124"/>
                  <a:gd name="T42" fmla="*/ 130 w 255"/>
                  <a:gd name="T43" fmla="*/ 162 h 1124"/>
                  <a:gd name="T44" fmla="*/ 135 w 255"/>
                  <a:gd name="T45" fmla="*/ 138 h 1124"/>
                  <a:gd name="T46" fmla="*/ 141 w 255"/>
                  <a:gd name="T47" fmla="*/ 248 h 1124"/>
                  <a:gd name="T48" fmla="*/ 146 w 255"/>
                  <a:gd name="T49" fmla="*/ 319 h 1124"/>
                  <a:gd name="T50" fmla="*/ 151 w 255"/>
                  <a:gd name="T51" fmla="*/ 433 h 1124"/>
                  <a:gd name="T52" fmla="*/ 156 w 255"/>
                  <a:gd name="T53" fmla="*/ 291 h 1124"/>
                  <a:gd name="T54" fmla="*/ 161 w 255"/>
                  <a:gd name="T55" fmla="*/ 243 h 1124"/>
                  <a:gd name="T56" fmla="*/ 167 w 255"/>
                  <a:gd name="T57" fmla="*/ 548 h 1124"/>
                  <a:gd name="T58" fmla="*/ 172 w 255"/>
                  <a:gd name="T59" fmla="*/ 648 h 1124"/>
                  <a:gd name="T60" fmla="*/ 177 w 255"/>
                  <a:gd name="T61" fmla="*/ 452 h 1124"/>
                  <a:gd name="T62" fmla="*/ 187 w 255"/>
                  <a:gd name="T63" fmla="*/ 262 h 1124"/>
                  <a:gd name="T64" fmla="*/ 193 w 255"/>
                  <a:gd name="T65" fmla="*/ 314 h 1124"/>
                  <a:gd name="T66" fmla="*/ 198 w 255"/>
                  <a:gd name="T67" fmla="*/ 514 h 1124"/>
                  <a:gd name="T68" fmla="*/ 203 w 255"/>
                  <a:gd name="T69" fmla="*/ 286 h 1124"/>
                  <a:gd name="T70" fmla="*/ 213 w 255"/>
                  <a:gd name="T71" fmla="*/ 162 h 1124"/>
                  <a:gd name="T72" fmla="*/ 219 w 255"/>
                  <a:gd name="T73" fmla="*/ 200 h 1124"/>
                  <a:gd name="T74" fmla="*/ 224 w 255"/>
                  <a:gd name="T75" fmla="*/ 481 h 1124"/>
                  <a:gd name="T76" fmla="*/ 234 w 255"/>
                  <a:gd name="T77" fmla="*/ 562 h 1124"/>
                  <a:gd name="T78" fmla="*/ 240 w 255"/>
                  <a:gd name="T79" fmla="*/ 881 h 1124"/>
                  <a:gd name="T80" fmla="*/ 245 w 255"/>
                  <a:gd name="T81" fmla="*/ 181 h 1124"/>
                  <a:gd name="T82" fmla="*/ 250 w 255"/>
                  <a:gd name="T83" fmla="*/ 548 h 1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5" h="1124">
                    <a:moveTo>
                      <a:pt x="0" y="133"/>
                    </a:moveTo>
                    <a:lnTo>
                      <a:pt x="0" y="143"/>
                    </a:lnTo>
                    <a:lnTo>
                      <a:pt x="5" y="148"/>
                    </a:lnTo>
                    <a:lnTo>
                      <a:pt x="5" y="262"/>
                    </a:lnTo>
                    <a:lnTo>
                      <a:pt x="10" y="272"/>
                    </a:lnTo>
                    <a:lnTo>
                      <a:pt x="10" y="562"/>
                    </a:lnTo>
                    <a:lnTo>
                      <a:pt x="15" y="576"/>
                    </a:lnTo>
                    <a:lnTo>
                      <a:pt x="15" y="1124"/>
                    </a:lnTo>
                    <a:lnTo>
                      <a:pt x="15" y="867"/>
                    </a:lnTo>
                    <a:lnTo>
                      <a:pt x="21" y="843"/>
                    </a:lnTo>
                    <a:lnTo>
                      <a:pt x="21" y="610"/>
                    </a:lnTo>
                    <a:lnTo>
                      <a:pt x="26" y="600"/>
                    </a:lnTo>
                    <a:lnTo>
                      <a:pt x="26" y="176"/>
                    </a:lnTo>
                    <a:lnTo>
                      <a:pt x="31" y="157"/>
                    </a:lnTo>
                    <a:lnTo>
                      <a:pt x="31" y="248"/>
                    </a:lnTo>
                    <a:lnTo>
                      <a:pt x="31" y="238"/>
                    </a:lnTo>
                    <a:lnTo>
                      <a:pt x="36" y="233"/>
                    </a:lnTo>
                    <a:lnTo>
                      <a:pt x="36" y="224"/>
                    </a:lnTo>
                    <a:lnTo>
                      <a:pt x="36" y="305"/>
                    </a:lnTo>
                    <a:lnTo>
                      <a:pt x="42" y="310"/>
                    </a:lnTo>
                    <a:lnTo>
                      <a:pt x="42" y="367"/>
                    </a:lnTo>
                    <a:lnTo>
                      <a:pt x="47" y="372"/>
                    </a:lnTo>
                    <a:lnTo>
                      <a:pt x="47" y="724"/>
                    </a:lnTo>
                    <a:lnTo>
                      <a:pt x="47" y="710"/>
                    </a:lnTo>
                    <a:lnTo>
                      <a:pt x="52" y="695"/>
                    </a:lnTo>
                    <a:lnTo>
                      <a:pt x="52" y="486"/>
                    </a:lnTo>
                    <a:lnTo>
                      <a:pt x="57" y="472"/>
                    </a:lnTo>
                    <a:lnTo>
                      <a:pt x="57" y="500"/>
                    </a:lnTo>
                    <a:lnTo>
                      <a:pt x="57" y="419"/>
                    </a:lnTo>
                    <a:lnTo>
                      <a:pt x="57" y="472"/>
                    </a:lnTo>
                    <a:lnTo>
                      <a:pt x="62" y="467"/>
                    </a:lnTo>
                    <a:lnTo>
                      <a:pt x="62" y="233"/>
                    </a:lnTo>
                    <a:lnTo>
                      <a:pt x="68" y="229"/>
                    </a:lnTo>
                    <a:lnTo>
                      <a:pt x="68" y="191"/>
                    </a:lnTo>
                    <a:lnTo>
                      <a:pt x="73" y="186"/>
                    </a:lnTo>
                    <a:lnTo>
                      <a:pt x="73" y="129"/>
                    </a:lnTo>
                    <a:lnTo>
                      <a:pt x="78" y="124"/>
                    </a:lnTo>
                    <a:lnTo>
                      <a:pt x="78" y="86"/>
                    </a:lnTo>
                    <a:lnTo>
                      <a:pt x="78" y="319"/>
                    </a:lnTo>
                    <a:lnTo>
                      <a:pt x="83" y="381"/>
                    </a:lnTo>
                    <a:lnTo>
                      <a:pt x="83" y="557"/>
                    </a:lnTo>
                    <a:lnTo>
                      <a:pt x="83" y="10"/>
                    </a:lnTo>
                    <a:lnTo>
                      <a:pt x="88" y="5"/>
                    </a:lnTo>
                    <a:lnTo>
                      <a:pt x="88" y="0"/>
                    </a:lnTo>
                    <a:lnTo>
                      <a:pt x="88" y="43"/>
                    </a:lnTo>
                    <a:lnTo>
                      <a:pt x="94" y="48"/>
                    </a:lnTo>
                    <a:lnTo>
                      <a:pt x="94" y="200"/>
                    </a:lnTo>
                    <a:lnTo>
                      <a:pt x="99" y="195"/>
                    </a:lnTo>
                    <a:lnTo>
                      <a:pt x="99" y="410"/>
                    </a:lnTo>
                    <a:lnTo>
                      <a:pt x="99" y="329"/>
                    </a:lnTo>
                    <a:lnTo>
                      <a:pt x="104" y="324"/>
                    </a:lnTo>
                    <a:lnTo>
                      <a:pt x="104" y="276"/>
                    </a:lnTo>
                    <a:lnTo>
                      <a:pt x="109" y="272"/>
                    </a:lnTo>
                    <a:lnTo>
                      <a:pt x="109" y="267"/>
                    </a:lnTo>
                    <a:lnTo>
                      <a:pt x="109" y="310"/>
                    </a:lnTo>
                    <a:lnTo>
                      <a:pt x="114" y="314"/>
                    </a:lnTo>
                    <a:lnTo>
                      <a:pt x="114" y="462"/>
                    </a:lnTo>
                    <a:lnTo>
                      <a:pt x="120" y="467"/>
                    </a:lnTo>
                    <a:lnTo>
                      <a:pt x="120" y="600"/>
                    </a:lnTo>
                    <a:lnTo>
                      <a:pt x="120" y="324"/>
                    </a:lnTo>
                    <a:lnTo>
                      <a:pt x="125" y="319"/>
                    </a:lnTo>
                    <a:lnTo>
                      <a:pt x="125" y="200"/>
                    </a:lnTo>
                    <a:lnTo>
                      <a:pt x="125" y="272"/>
                    </a:lnTo>
                    <a:lnTo>
                      <a:pt x="130" y="276"/>
                    </a:lnTo>
                    <a:lnTo>
                      <a:pt x="130" y="281"/>
                    </a:lnTo>
                    <a:lnTo>
                      <a:pt x="130" y="162"/>
                    </a:lnTo>
                    <a:lnTo>
                      <a:pt x="135" y="143"/>
                    </a:lnTo>
                    <a:lnTo>
                      <a:pt x="135" y="167"/>
                    </a:lnTo>
                    <a:lnTo>
                      <a:pt x="135" y="138"/>
                    </a:lnTo>
                    <a:lnTo>
                      <a:pt x="135" y="143"/>
                    </a:lnTo>
                    <a:lnTo>
                      <a:pt x="141" y="148"/>
                    </a:lnTo>
                    <a:lnTo>
                      <a:pt x="141" y="248"/>
                    </a:lnTo>
                    <a:lnTo>
                      <a:pt x="146" y="257"/>
                    </a:lnTo>
                    <a:lnTo>
                      <a:pt x="146" y="376"/>
                    </a:lnTo>
                    <a:lnTo>
                      <a:pt x="146" y="319"/>
                    </a:lnTo>
                    <a:lnTo>
                      <a:pt x="151" y="314"/>
                    </a:lnTo>
                    <a:lnTo>
                      <a:pt x="151" y="310"/>
                    </a:lnTo>
                    <a:lnTo>
                      <a:pt x="151" y="433"/>
                    </a:lnTo>
                    <a:lnTo>
                      <a:pt x="156" y="438"/>
                    </a:lnTo>
                    <a:lnTo>
                      <a:pt x="156" y="457"/>
                    </a:lnTo>
                    <a:lnTo>
                      <a:pt x="156" y="291"/>
                    </a:lnTo>
                    <a:lnTo>
                      <a:pt x="161" y="286"/>
                    </a:lnTo>
                    <a:lnTo>
                      <a:pt x="161" y="324"/>
                    </a:lnTo>
                    <a:lnTo>
                      <a:pt x="161" y="243"/>
                    </a:lnTo>
                    <a:lnTo>
                      <a:pt x="161" y="319"/>
                    </a:lnTo>
                    <a:lnTo>
                      <a:pt x="167" y="324"/>
                    </a:lnTo>
                    <a:lnTo>
                      <a:pt x="167" y="548"/>
                    </a:lnTo>
                    <a:lnTo>
                      <a:pt x="172" y="552"/>
                    </a:lnTo>
                    <a:lnTo>
                      <a:pt x="172" y="672"/>
                    </a:lnTo>
                    <a:lnTo>
                      <a:pt x="172" y="648"/>
                    </a:lnTo>
                    <a:lnTo>
                      <a:pt x="177" y="614"/>
                    </a:lnTo>
                    <a:lnTo>
                      <a:pt x="177" y="638"/>
                    </a:lnTo>
                    <a:lnTo>
                      <a:pt x="177" y="452"/>
                    </a:lnTo>
                    <a:lnTo>
                      <a:pt x="182" y="443"/>
                    </a:lnTo>
                    <a:lnTo>
                      <a:pt x="182" y="267"/>
                    </a:lnTo>
                    <a:lnTo>
                      <a:pt x="187" y="262"/>
                    </a:lnTo>
                    <a:lnTo>
                      <a:pt x="187" y="257"/>
                    </a:lnTo>
                    <a:lnTo>
                      <a:pt x="187" y="310"/>
                    </a:lnTo>
                    <a:lnTo>
                      <a:pt x="193" y="314"/>
                    </a:lnTo>
                    <a:lnTo>
                      <a:pt x="193" y="491"/>
                    </a:lnTo>
                    <a:lnTo>
                      <a:pt x="198" y="495"/>
                    </a:lnTo>
                    <a:lnTo>
                      <a:pt x="198" y="514"/>
                    </a:lnTo>
                    <a:lnTo>
                      <a:pt x="198" y="381"/>
                    </a:lnTo>
                    <a:lnTo>
                      <a:pt x="203" y="376"/>
                    </a:lnTo>
                    <a:lnTo>
                      <a:pt x="203" y="286"/>
                    </a:lnTo>
                    <a:lnTo>
                      <a:pt x="208" y="281"/>
                    </a:lnTo>
                    <a:lnTo>
                      <a:pt x="208" y="157"/>
                    </a:lnTo>
                    <a:lnTo>
                      <a:pt x="213" y="162"/>
                    </a:lnTo>
                    <a:lnTo>
                      <a:pt x="213" y="200"/>
                    </a:lnTo>
                    <a:lnTo>
                      <a:pt x="213" y="195"/>
                    </a:lnTo>
                    <a:lnTo>
                      <a:pt x="219" y="200"/>
                    </a:lnTo>
                    <a:lnTo>
                      <a:pt x="219" y="267"/>
                    </a:lnTo>
                    <a:lnTo>
                      <a:pt x="224" y="272"/>
                    </a:lnTo>
                    <a:lnTo>
                      <a:pt x="224" y="481"/>
                    </a:lnTo>
                    <a:lnTo>
                      <a:pt x="229" y="486"/>
                    </a:lnTo>
                    <a:lnTo>
                      <a:pt x="229" y="557"/>
                    </a:lnTo>
                    <a:lnTo>
                      <a:pt x="234" y="562"/>
                    </a:lnTo>
                    <a:lnTo>
                      <a:pt x="234" y="852"/>
                    </a:lnTo>
                    <a:lnTo>
                      <a:pt x="240" y="862"/>
                    </a:lnTo>
                    <a:lnTo>
                      <a:pt x="240" y="881"/>
                    </a:lnTo>
                    <a:lnTo>
                      <a:pt x="240" y="195"/>
                    </a:lnTo>
                    <a:lnTo>
                      <a:pt x="245" y="191"/>
                    </a:lnTo>
                    <a:lnTo>
                      <a:pt x="245" y="181"/>
                    </a:lnTo>
                    <a:lnTo>
                      <a:pt x="245" y="248"/>
                    </a:lnTo>
                    <a:lnTo>
                      <a:pt x="250" y="252"/>
                    </a:lnTo>
                    <a:lnTo>
                      <a:pt x="250" y="548"/>
                    </a:lnTo>
                    <a:lnTo>
                      <a:pt x="255" y="552"/>
                    </a:lnTo>
                    <a:lnTo>
                      <a:pt x="255" y="1124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65"/>
              <p:cNvSpPr>
                <a:spLocks/>
              </p:cNvSpPr>
              <p:nvPr/>
            </p:nvSpPr>
            <p:spPr bwMode="auto">
              <a:xfrm>
                <a:off x="1683" y="982"/>
                <a:ext cx="255" cy="1233"/>
              </a:xfrm>
              <a:custGeom>
                <a:avLst/>
                <a:gdLst>
                  <a:gd name="T0" fmla="*/ 5 w 255"/>
                  <a:gd name="T1" fmla="*/ 1233 h 1233"/>
                  <a:gd name="T2" fmla="*/ 11 w 255"/>
                  <a:gd name="T3" fmla="*/ 1014 h 1233"/>
                  <a:gd name="T4" fmla="*/ 16 w 255"/>
                  <a:gd name="T5" fmla="*/ 790 h 1233"/>
                  <a:gd name="T6" fmla="*/ 21 w 255"/>
                  <a:gd name="T7" fmla="*/ 385 h 1233"/>
                  <a:gd name="T8" fmla="*/ 26 w 255"/>
                  <a:gd name="T9" fmla="*/ 304 h 1233"/>
                  <a:gd name="T10" fmla="*/ 31 w 255"/>
                  <a:gd name="T11" fmla="*/ 414 h 1233"/>
                  <a:gd name="T12" fmla="*/ 37 w 255"/>
                  <a:gd name="T13" fmla="*/ 971 h 1233"/>
                  <a:gd name="T14" fmla="*/ 37 w 255"/>
                  <a:gd name="T15" fmla="*/ 952 h 1233"/>
                  <a:gd name="T16" fmla="*/ 42 w 255"/>
                  <a:gd name="T17" fmla="*/ 1123 h 1233"/>
                  <a:gd name="T18" fmla="*/ 42 w 255"/>
                  <a:gd name="T19" fmla="*/ 1028 h 1233"/>
                  <a:gd name="T20" fmla="*/ 47 w 255"/>
                  <a:gd name="T21" fmla="*/ 1233 h 1233"/>
                  <a:gd name="T22" fmla="*/ 52 w 255"/>
                  <a:gd name="T23" fmla="*/ 381 h 1233"/>
                  <a:gd name="T24" fmla="*/ 52 w 255"/>
                  <a:gd name="T25" fmla="*/ 452 h 1233"/>
                  <a:gd name="T26" fmla="*/ 57 w 255"/>
                  <a:gd name="T27" fmla="*/ 628 h 1233"/>
                  <a:gd name="T28" fmla="*/ 63 w 255"/>
                  <a:gd name="T29" fmla="*/ 704 h 1233"/>
                  <a:gd name="T30" fmla="*/ 68 w 255"/>
                  <a:gd name="T31" fmla="*/ 1233 h 1233"/>
                  <a:gd name="T32" fmla="*/ 73 w 255"/>
                  <a:gd name="T33" fmla="*/ 761 h 1233"/>
                  <a:gd name="T34" fmla="*/ 78 w 255"/>
                  <a:gd name="T35" fmla="*/ 409 h 1233"/>
                  <a:gd name="T36" fmla="*/ 83 w 255"/>
                  <a:gd name="T37" fmla="*/ 538 h 1233"/>
                  <a:gd name="T38" fmla="*/ 89 w 255"/>
                  <a:gd name="T39" fmla="*/ 814 h 1233"/>
                  <a:gd name="T40" fmla="*/ 89 w 255"/>
                  <a:gd name="T41" fmla="*/ 385 h 1233"/>
                  <a:gd name="T42" fmla="*/ 94 w 255"/>
                  <a:gd name="T43" fmla="*/ 504 h 1233"/>
                  <a:gd name="T44" fmla="*/ 99 w 255"/>
                  <a:gd name="T45" fmla="*/ 700 h 1233"/>
                  <a:gd name="T46" fmla="*/ 104 w 255"/>
                  <a:gd name="T47" fmla="*/ 881 h 1233"/>
                  <a:gd name="T48" fmla="*/ 110 w 255"/>
                  <a:gd name="T49" fmla="*/ 428 h 1233"/>
                  <a:gd name="T50" fmla="*/ 115 w 255"/>
                  <a:gd name="T51" fmla="*/ 142 h 1233"/>
                  <a:gd name="T52" fmla="*/ 115 w 255"/>
                  <a:gd name="T53" fmla="*/ 133 h 1233"/>
                  <a:gd name="T54" fmla="*/ 120 w 255"/>
                  <a:gd name="T55" fmla="*/ 161 h 1233"/>
                  <a:gd name="T56" fmla="*/ 120 w 255"/>
                  <a:gd name="T57" fmla="*/ 476 h 1233"/>
                  <a:gd name="T58" fmla="*/ 125 w 255"/>
                  <a:gd name="T59" fmla="*/ 723 h 1233"/>
                  <a:gd name="T60" fmla="*/ 130 w 255"/>
                  <a:gd name="T61" fmla="*/ 533 h 1233"/>
                  <a:gd name="T62" fmla="*/ 130 w 255"/>
                  <a:gd name="T63" fmla="*/ 504 h 1233"/>
                  <a:gd name="T64" fmla="*/ 136 w 255"/>
                  <a:gd name="T65" fmla="*/ 566 h 1233"/>
                  <a:gd name="T66" fmla="*/ 141 w 255"/>
                  <a:gd name="T67" fmla="*/ 685 h 1233"/>
                  <a:gd name="T68" fmla="*/ 146 w 255"/>
                  <a:gd name="T69" fmla="*/ 390 h 1233"/>
                  <a:gd name="T70" fmla="*/ 151 w 255"/>
                  <a:gd name="T71" fmla="*/ 190 h 1233"/>
                  <a:gd name="T72" fmla="*/ 151 w 255"/>
                  <a:gd name="T73" fmla="*/ 242 h 1233"/>
                  <a:gd name="T74" fmla="*/ 156 w 255"/>
                  <a:gd name="T75" fmla="*/ 252 h 1233"/>
                  <a:gd name="T76" fmla="*/ 162 w 255"/>
                  <a:gd name="T77" fmla="*/ 381 h 1233"/>
                  <a:gd name="T78" fmla="*/ 162 w 255"/>
                  <a:gd name="T79" fmla="*/ 371 h 1233"/>
                  <a:gd name="T80" fmla="*/ 167 w 255"/>
                  <a:gd name="T81" fmla="*/ 395 h 1233"/>
                  <a:gd name="T82" fmla="*/ 172 w 255"/>
                  <a:gd name="T83" fmla="*/ 495 h 1233"/>
                  <a:gd name="T84" fmla="*/ 177 w 255"/>
                  <a:gd name="T85" fmla="*/ 652 h 1233"/>
                  <a:gd name="T86" fmla="*/ 177 w 255"/>
                  <a:gd name="T87" fmla="*/ 423 h 1233"/>
                  <a:gd name="T88" fmla="*/ 182 w 255"/>
                  <a:gd name="T89" fmla="*/ 452 h 1233"/>
                  <a:gd name="T90" fmla="*/ 182 w 255"/>
                  <a:gd name="T91" fmla="*/ 442 h 1233"/>
                  <a:gd name="T92" fmla="*/ 188 w 255"/>
                  <a:gd name="T93" fmla="*/ 428 h 1233"/>
                  <a:gd name="T94" fmla="*/ 193 w 255"/>
                  <a:gd name="T95" fmla="*/ 476 h 1233"/>
                  <a:gd name="T96" fmla="*/ 198 w 255"/>
                  <a:gd name="T97" fmla="*/ 666 h 1233"/>
                  <a:gd name="T98" fmla="*/ 198 w 255"/>
                  <a:gd name="T99" fmla="*/ 781 h 1233"/>
                  <a:gd name="T100" fmla="*/ 203 w 255"/>
                  <a:gd name="T101" fmla="*/ 500 h 1233"/>
                  <a:gd name="T102" fmla="*/ 209 w 255"/>
                  <a:gd name="T103" fmla="*/ 619 h 1233"/>
                  <a:gd name="T104" fmla="*/ 214 w 255"/>
                  <a:gd name="T105" fmla="*/ 671 h 1233"/>
                  <a:gd name="T106" fmla="*/ 219 w 255"/>
                  <a:gd name="T107" fmla="*/ 419 h 1233"/>
                  <a:gd name="T108" fmla="*/ 224 w 255"/>
                  <a:gd name="T109" fmla="*/ 123 h 1233"/>
                  <a:gd name="T110" fmla="*/ 229 w 255"/>
                  <a:gd name="T111" fmla="*/ 38 h 1233"/>
                  <a:gd name="T112" fmla="*/ 229 w 255"/>
                  <a:gd name="T113" fmla="*/ 52 h 1233"/>
                  <a:gd name="T114" fmla="*/ 235 w 255"/>
                  <a:gd name="T115" fmla="*/ 109 h 1233"/>
                  <a:gd name="T116" fmla="*/ 240 w 255"/>
                  <a:gd name="T117" fmla="*/ 100 h 1233"/>
                  <a:gd name="T118" fmla="*/ 245 w 255"/>
                  <a:gd name="T119" fmla="*/ 295 h 1233"/>
                  <a:gd name="T120" fmla="*/ 250 w 255"/>
                  <a:gd name="T121" fmla="*/ 404 h 1233"/>
                  <a:gd name="T122" fmla="*/ 255 w 255"/>
                  <a:gd name="T123" fmla="*/ 681 h 1233"/>
                  <a:gd name="T124" fmla="*/ 255 w 255"/>
                  <a:gd name="T125" fmla="*/ 500 h 1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55" h="1233">
                    <a:moveTo>
                      <a:pt x="0" y="1233"/>
                    </a:moveTo>
                    <a:lnTo>
                      <a:pt x="5" y="1233"/>
                    </a:lnTo>
                    <a:lnTo>
                      <a:pt x="5" y="1023"/>
                    </a:lnTo>
                    <a:lnTo>
                      <a:pt x="11" y="1014"/>
                    </a:lnTo>
                    <a:lnTo>
                      <a:pt x="11" y="809"/>
                    </a:lnTo>
                    <a:lnTo>
                      <a:pt x="16" y="790"/>
                    </a:lnTo>
                    <a:lnTo>
                      <a:pt x="16" y="390"/>
                    </a:lnTo>
                    <a:lnTo>
                      <a:pt x="21" y="385"/>
                    </a:lnTo>
                    <a:lnTo>
                      <a:pt x="21" y="300"/>
                    </a:lnTo>
                    <a:lnTo>
                      <a:pt x="26" y="304"/>
                    </a:lnTo>
                    <a:lnTo>
                      <a:pt x="26" y="409"/>
                    </a:lnTo>
                    <a:lnTo>
                      <a:pt x="31" y="414"/>
                    </a:lnTo>
                    <a:lnTo>
                      <a:pt x="31" y="933"/>
                    </a:lnTo>
                    <a:lnTo>
                      <a:pt x="37" y="971"/>
                    </a:lnTo>
                    <a:lnTo>
                      <a:pt x="37" y="1133"/>
                    </a:lnTo>
                    <a:lnTo>
                      <a:pt x="37" y="952"/>
                    </a:lnTo>
                    <a:lnTo>
                      <a:pt x="42" y="947"/>
                    </a:lnTo>
                    <a:lnTo>
                      <a:pt x="42" y="1123"/>
                    </a:lnTo>
                    <a:lnTo>
                      <a:pt x="42" y="933"/>
                    </a:lnTo>
                    <a:lnTo>
                      <a:pt x="42" y="1028"/>
                    </a:lnTo>
                    <a:lnTo>
                      <a:pt x="47" y="1000"/>
                    </a:lnTo>
                    <a:lnTo>
                      <a:pt x="47" y="1233"/>
                    </a:lnTo>
                    <a:lnTo>
                      <a:pt x="47" y="385"/>
                    </a:lnTo>
                    <a:lnTo>
                      <a:pt x="52" y="381"/>
                    </a:lnTo>
                    <a:lnTo>
                      <a:pt x="52" y="371"/>
                    </a:lnTo>
                    <a:lnTo>
                      <a:pt x="52" y="452"/>
                    </a:lnTo>
                    <a:lnTo>
                      <a:pt x="57" y="457"/>
                    </a:lnTo>
                    <a:lnTo>
                      <a:pt x="57" y="628"/>
                    </a:lnTo>
                    <a:lnTo>
                      <a:pt x="63" y="633"/>
                    </a:lnTo>
                    <a:lnTo>
                      <a:pt x="63" y="704"/>
                    </a:lnTo>
                    <a:lnTo>
                      <a:pt x="68" y="714"/>
                    </a:lnTo>
                    <a:lnTo>
                      <a:pt x="68" y="1233"/>
                    </a:lnTo>
                    <a:lnTo>
                      <a:pt x="68" y="804"/>
                    </a:lnTo>
                    <a:lnTo>
                      <a:pt x="73" y="761"/>
                    </a:lnTo>
                    <a:lnTo>
                      <a:pt x="73" y="404"/>
                    </a:lnTo>
                    <a:lnTo>
                      <a:pt x="78" y="409"/>
                    </a:lnTo>
                    <a:lnTo>
                      <a:pt x="78" y="528"/>
                    </a:lnTo>
                    <a:lnTo>
                      <a:pt x="83" y="538"/>
                    </a:lnTo>
                    <a:lnTo>
                      <a:pt x="83" y="809"/>
                    </a:lnTo>
                    <a:lnTo>
                      <a:pt x="89" y="814"/>
                    </a:lnTo>
                    <a:lnTo>
                      <a:pt x="89" y="833"/>
                    </a:lnTo>
                    <a:lnTo>
                      <a:pt x="89" y="385"/>
                    </a:lnTo>
                    <a:lnTo>
                      <a:pt x="94" y="390"/>
                    </a:lnTo>
                    <a:lnTo>
                      <a:pt x="94" y="504"/>
                    </a:lnTo>
                    <a:lnTo>
                      <a:pt x="99" y="509"/>
                    </a:lnTo>
                    <a:lnTo>
                      <a:pt x="99" y="700"/>
                    </a:lnTo>
                    <a:lnTo>
                      <a:pt x="104" y="704"/>
                    </a:lnTo>
                    <a:lnTo>
                      <a:pt x="104" y="881"/>
                    </a:lnTo>
                    <a:lnTo>
                      <a:pt x="104" y="452"/>
                    </a:lnTo>
                    <a:lnTo>
                      <a:pt x="110" y="428"/>
                    </a:lnTo>
                    <a:lnTo>
                      <a:pt x="110" y="138"/>
                    </a:lnTo>
                    <a:lnTo>
                      <a:pt x="115" y="142"/>
                    </a:lnTo>
                    <a:lnTo>
                      <a:pt x="115" y="195"/>
                    </a:lnTo>
                    <a:lnTo>
                      <a:pt x="115" y="133"/>
                    </a:lnTo>
                    <a:lnTo>
                      <a:pt x="115" y="157"/>
                    </a:lnTo>
                    <a:lnTo>
                      <a:pt x="120" y="161"/>
                    </a:lnTo>
                    <a:lnTo>
                      <a:pt x="120" y="142"/>
                    </a:lnTo>
                    <a:lnTo>
                      <a:pt x="120" y="476"/>
                    </a:lnTo>
                    <a:lnTo>
                      <a:pt x="125" y="500"/>
                    </a:lnTo>
                    <a:lnTo>
                      <a:pt x="125" y="723"/>
                    </a:lnTo>
                    <a:lnTo>
                      <a:pt x="125" y="528"/>
                    </a:lnTo>
                    <a:lnTo>
                      <a:pt x="130" y="533"/>
                    </a:lnTo>
                    <a:lnTo>
                      <a:pt x="130" y="561"/>
                    </a:lnTo>
                    <a:lnTo>
                      <a:pt x="130" y="504"/>
                    </a:lnTo>
                    <a:lnTo>
                      <a:pt x="130" y="561"/>
                    </a:lnTo>
                    <a:lnTo>
                      <a:pt x="136" y="566"/>
                    </a:lnTo>
                    <a:lnTo>
                      <a:pt x="136" y="690"/>
                    </a:lnTo>
                    <a:lnTo>
                      <a:pt x="141" y="685"/>
                    </a:lnTo>
                    <a:lnTo>
                      <a:pt x="141" y="395"/>
                    </a:lnTo>
                    <a:lnTo>
                      <a:pt x="146" y="390"/>
                    </a:lnTo>
                    <a:lnTo>
                      <a:pt x="146" y="185"/>
                    </a:lnTo>
                    <a:lnTo>
                      <a:pt x="151" y="190"/>
                    </a:lnTo>
                    <a:lnTo>
                      <a:pt x="151" y="266"/>
                    </a:lnTo>
                    <a:lnTo>
                      <a:pt x="151" y="242"/>
                    </a:lnTo>
                    <a:lnTo>
                      <a:pt x="156" y="257"/>
                    </a:lnTo>
                    <a:lnTo>
                      <a:pt x="156" y="252"/>
                    </a:lnTo>
                    <a:lnTo>
                      <a:pt x="156" y="376"/>
                    </a:lnTo>
                    <a:lnTo>
                      <a:pt x="162" y="381"/>
                    </a:lnTo>
                    <a:lnTo>
                      <a:pt x="162" y="423"/>
                    </a:lnTo>
                    <a:lnTo>
                      <a:pt x="162" y="371"/>
                    </a:lnTo>
                    <a:lnTo>
                      <a:pt x="162" y="390"/>
                    </a:lnTo>
                    <a:lnTo>
                      <a:pt x="167" y="395"/>
                    </a:lnTo>
                    <a:lnTo>
                      <a:pt x="167" y="490"/>
                    </a:lnTo>
                    <a:lnTo>
                      <a:pt x="172" y="495"/>
                    </a:lnTo>
                    <a:lnTo>
                      <a:pt x="172" y="647"/>
                    </a:lnTo>
                    <a:lnTo>
                      <a:pt x="177" y="652"/>
                    </a:lnTo>
                    <a:lnTo>
                      <a:pt x="177" y="833"/>
                    </a:lnTo>
                    <a:lnTo>
                      <a:pt x="177" y="423"/>
                    </a:lnTo>
                    <a:lnTo>
                      <a:pt x="182" y="419"/>
                    </a:lnTo>
                    <a:lnTo>
                      <a:pt x="182" y="452"/>
                    </a:lnTo>
                    <a:lnTo>
                      <a:pt x="182" y="409"/>
                    </a:lnTo>
                    <a:lnTo>
                      <a:pt x="182" y="442"/>
                    </a:lnTo>
                    <a:lnTo>
                      <a:pt x="188" y="438"/>
                    </a:lnTo>
                    <a:lnTo>
                      <a:pt x="188" y="428"/>
                    </a:lnTo>
                    <a:lnTo>
                      <a:pt x="188" y="471"/>
                    </a:lnTo>
                    <a:lnTo>
                      <a:pt x="193" y="476"/>
                    </a:lnTo>
                    <a:lnTo>
                      <a:pt x="193" y="661"/>
                    </a:lnTo>
                    <a:lnTo>
                      <a:pt x="198" y="666"/>
                    </a:lnTo>
                    <a:lnTo>
                      <a:pt x="198" y="881"/>
                    </a:lnTo>
                    <a:lnTo>
                      <a:pt x="198" y="781"/>
                    </a:lnTo>
                    <a:lnTo>
                      <a:pt x="203" y="771"/>
                    </a:lnTo>
                    <a:lnTo>
                      <a:pt x="203" y="500"/>
                    </a:lnTo>
                    <a:lnTo>
                      <a:pt x="209" y="504"/>
                    </a:lnTo>
                    <a:lnTo>
                      <a:pt x="209" y="619"/>
                    </a:lnTo>
                    <a:lnTo>
                      <a:pt x="214" y="628"/>
                    </a:lnTo>
                    <a:lnTo>
                      <a:pt x="214" y="671"/>
                    </a:lnTo>
                    <a:lnTo>
                      <a:pt x="214" y="433"/>
                    </a:lnTo>
                    <a:lnTo>
                      <a:pt x="219" y="419"/>
                    </a:lnTo>
                    <a:lnTo>
                      <a:pt x="219" y="128"/>
                    </a:lnTo>
                    <a:lnTo>
                      <a:pt x="224" y="123"/>
                    </a:lnTo>
                    <a:lnTo>
                      <a:pt x="224" y="42"/>
                    </a:lnTo>
                    <a:lnTo>
                      <a:pt x="229" y="38"/>
                    </a:lnTo>
                    <a:lnTo>
                      <a:pt x="229" y="0"/>
                    </a:lnTo>
                    <a:lnTo>
                      <a:pt x="229" y="52"/>
                    </a:lnTo>
                    <a:lnTo>
                      <a:pt x="235" y="57"/>
                    </a:lnTo>
                    <a:lnTo>
                      <a:pt x="235" y="109"/>
                    </a:lnTo>
                    <a:lnTo>
                      <a:pt x="240" y="114"/>
                    </a:lnTo>
                    <a:lnTo>
                      <a:pt x="240" y="100"/>
                    </a:lnTo>
                    <a:lnTo>
                      <a:pt x="240" y="290"/>
                    </a:lnTo>
                    <a:lnTo>
                      <a:pt x="245" y="295"/>
                    </a:lnTo>
                    <a:lnTo>
                      <a:pt x="245" y="400"/>
                    </a:lnTo>
                    <a:lnTo>
                      <a:pt x="250" y="404"/>
                    </a:lnTo>
                    <a:lnTo>
                      <a:pt x="250" y="666"/>
                    </a:lnTo>
                    <a:lnTo>
                      <a:pt x="255" y="681"/>
                    </a:lnTo>
                    <a:lnTo>
                      <a:pt x="255" y="804"/>
                    </a:lnTo>
                    <a:lnTo>
                      <a:pt x="255" y="50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66"/>
              <p:cNvSpPr>
                <a:spLocks/>
              </p:cNvSpPr>
              <p:nvPr/>
            </p:nvSpPr>
            <p:spPr bwMode="auto">
              <a:xfrm>
                <a:off x="1938" y="1015"/>
                <a:ext cx="256" cy="1200"/>
              </a:xfrm>
              <a:custGeom>
                <a:avLst/>
                <a:gdLst>
                  <a:gd name="T0" fmla="*/ 6 w 256"/>
                  <a:gd name="T1" fmla="*/ 457 h 1200"/>
                  <a:gd name="T2" fmla="*/ 11 w 256"/>
                  <a:gd name="T3" fmla="*/ 214 h 1200"/>
                  <a:gd name="T4" fmla="*/ 11 w 256"/>
                  <a:gd name="T5" fmla="*/ 176 h 1200"/>
                  <a:gd name="T6" fmla="*/ 16 w 256"/>
                  <a:gd name="T7" fmla="*/ 124 h 1200"/>
                  <a:gd name="T8" fmla="*/ 21 w 256"/>
                  <a:gd name="T9" fmla="*/ 209 h 1200"/>
                  <a:gd name="T10" fmla="*/ 26 w 256"/>
                  <a:gd name="T11" fmla="*/ 400 h 1200"/>
                  <a:gd name="T12" fmla="*/ 26 w 256"/>
                  <a:gd name="T13" fmla="*/ 343 h 1200"/>
                  <a:gd name="T14" fmla="*/ 32 w 256"/>
                  <a:gd name="T15" fmla="*/ 114 h 1200"/>
                  <a:gd name="T16" fmla="*/ 37 w 256"/>
                  <a:gd name="T17" fmla="*/ 162 h 1200"/>
                  <a:gd name="T18" fmla="*/ 42 w 256"/>
                  <a:gd name="T19" fmla="*/ 481 h 1200"/>
                  <a:gd name="T20" fmla="*/ 47 w 256"/>
                  <a:gd name="T21" fmla="*/ 443 h 1200"/>
                  <a:gd name="T22" fmla="*/ 53 w 256"/>
                  <a:gd name="T23" fmla="*/ 300 h 1200"/>
                  <a:gd name="T24" fmla="*/ 58 w 256"/>
                  <a:gd name="T25" fmla="*/ 367 h 1200"/>
                  <a:gd name="T26" fmla="*/ 63 w 256"/>
                  <a:gd name="T27" fmla="*/ 652 h 1200"/>
                  <a:gd name="T28" fmla="*/ 63 w 256"/>
                  <a:gd name="T29" fmla="*/ 671 h 1200"/>
                  <a:gd name="T30" fmla="*/ 68 w 256"/>
                  <a:gd name="T31" fmla="*/ 567 h 1200"/>
                  <a:gd name="T32" fmla="*/ 73 w 256"/>
                  <a:gd name="T33" fmla="*/ 638 h 1200"/>
                  <a:gd name="T34" fmla="*/ 73 w 256"/>
                  <a:gd name="T35" fmla="*/ 43 h 1200"/>
                  <a:gd name="T36" fmla="*/ 79 w 256"/>
                  <a:gd name="T37" fmla="*/ 33 h 1200"/>
                  <a:gd name="T38" fmla="*/ 84 w 256"/>
                  <a:gd name="T39" fmla="*/ 52 h 1200"/>
                  <a:gd name="T40" fmla="*/ 84 w 256"/>
                  <a:gd name="T41" fmla="*/ 152 h 1200"/>
                  <a:gd name="T42" fmla="*/ 89 w 256"/>
                  <a:gd name="T43" fmla="*/ 243 h 1200"/>
                  <a:gd name="T44" fmla="*/ 94 w 256"/>
                  <a:gd name="T45" fmla="*/ 228 h 1200"/>
                  <a:gd name="T46" fmla="*/ 94 w 256"/>
                  <a:gd name="T47" fmla="*/ 195 h 1200"/>
                  <a:gd name="T48" fmla="*/ 99 w 256"/>
                  <a:gd name="T49" fmla="*/ 276 h 1200"/>
                  <a:gd name="T50" fmla="*/ 99 w 256"/>
                  <a:gd name="T51" fmla="*/ 257 h 1200"/>
                  <a:gd name="T52" fmla="*/ 105 w 256"/>
                  <a:gd name="T53" fmla="*/ 324 h 1200"/>
                  <a:gd name="T54" fmla="*/ 110 w 256"/>
                  <a:gd name="T55" fmla="*/ 533 h 1200"/>
                  <a:gd name="T56" fmla="*/ 115 w 256"/>
                  <a:gd name="T57" fmla="*/ 695 h 1200"/>
                  <a:gd name="T58" fmla="*/ 120 w 256"/>
                  <a:gd name="T59" fmla="*/ 495 h 1200"/>
                  <a:gd name="T60" fmla="*/ 125 w 256"/>
                  <a:gd name="T61" fmla="*/ 57 h 1200"/>
                  <a:gd name="T62" fmla="*/ 125 w 256"/>
                  <a:gd name="T63" fmla="*/ 47 h 1200"/>
                  <a:gd name="T64" fmla="*/ 131 w 256"/>
                  <a:gd name="T65" fmla="*/ 171 h 1200"/>
                  <a:gd name="T66" fmla="*/ 136 w 256"/>
                  <a:gd name="T67" fmla="*/ 986 h 1200"/>
                  <a:gd name="T68" fmla="*/ 141 w 256"/>
                  <a:gd name="T69" fmla="*/ 448 h 1200"/>
                  <a:gd name="T70" fmla="*/ 146 w 256"/>
                  <a:gd name="T71" fmla="*/ 552 h 1200"/>
                  <a:gd name="T72" fmla="*/ 152 w 256"/>
                  <a:gd name="T73" fmla="*/ 781 h 1200"/>
                  <a:gd name="T74" fmla="*/ 157 w 256"/>
                  <a:gd name="T75" fmla="*/ 633 h 1200"/>
                  <a:gd name="T76" fmla="*/ 162 w 256"/>
                  <a:gd name="T77" fmla="*/ 200 h 1200"/>
                  <a:gd name="T78" fmla="*/ 167 w 256"/>
                  <a:gd name="T79" fmla="*/ 90 h 1200"/>
                  <a:gd name="T80" fmla="*/ 172 w 256"/>
                  <a:gd name="T81" fmla="*/ 0 h 1200"/>
                  <a:gd name="T82" fmla="*/ 178 w 256"/>
                  <a:gd name="T83" fmla="*/ 152 h 1200"/>
                  <a:gd name="T84" fmla="*/ 178 w 256"/>
                  <a:gd name="T85" fmla="*/ 343 h 1200"/>
                  <a:gd name="T86" fmla="*/ 183 w 256"/>
                  <a:gd name="T87" fmla="*/ 276 h 1200"/>
                  <a:gd name="T88" fmla="*/ 188 w 256"/>
                  <a:gd name="T89" fmla="*/ 295 h 1200"/>
                  <a:gd name="T90" fmla="*/ 193 w 256"/>
                  <a:gd name="T91" fmla="*/ 562 h 1200"/>
                  <a:gd name="T92" fmla="*/ 193 w 256"/>
                  <a:gd name="T93" fmla="*/ 338 h 1200"/>
                  <a:gd name="T94" fmla="*/ 198 w 256"/>
                  <a:gd name="T95" fmla="*/ 376 h 1200"/>
                  <a:gd name="T96" fmla="*/ 198 w 256"/>
                  <a:gd name="T97" fmla="*/ 371 h 1200"/>
                  <a:gd name="T98" fmla="*/ 204 w 256"/>
                  <a:gd name="T99" fmla="*/ 428 h 1200"/>
                  <a:gd name="T100" fmla="*/ 209 w 256"/>
                  <a:gd name="T101" fmla="*/ 162 h 1200"/>
                  <a:gd name="T102" fmla="*/ 209 w 256"/>
                  <a:gd name="T103" fmla="*/ 95 h 1200"/>
                  <a:gd name="T104" fmla="*/ 214 w 256"/>
                  <a:gd name="T105" fmla="*/ 186 h 1200"/>
                  <a:gd name="T106" fmla="*/ 214 w 256"/>
                  <a:gd name="T107" fmla="*/ 428 h 1200"/>
                  <a:gd name="T108" fmla="*/ 219 w 256"/>
                  <a:gd name="T109" fmla="*/ 624 h 1200"/>
                  <a:gd name="T110" fmla="*/ 224 w 256"/>
                  <a:gd name="T111" fmla="*/ 338 h 1200"/>
                  <a:gd name="T112" fmla="*/ 230 w 256"/>
                  <a:gd name="T113" fmla="*/ 224 h 1200"/>
                  <a:gd name="T114" fmla="*/ 235 w 256"/>
                  <a:gd name="T115" fmla="*/ 267 h 1200"/>
                  <a:gd name="T116" fmla="*/ 240 w 256"/>
                  <a:gd name="T117" fmla="*/ 371 h 1200"/>
                  <a:gd name="T118" fmla="*/ 245 w 256"/>
                  <a:gd name="T119" fmla="*/ 681 h 1200"/>
                  <a:gd name="T120" fmla="*/ 245 w 256"/>
                  <a:gd name="T121" fmla="*/ 490 h 1200"/>
                  <a:gd name="T122" fmla="*/ 251 w 256"/>
                  <a:gd name="T123" fmla="*/ 476 h 1200"/>
                  <a:gd name="T124" fmla="*/ 256 w 256"/>
                  <a:gd name="T125" fmla="*/ 752 h 1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56" h="1200">
                    <a:moveTo>
                      <a:pt x="0" y="467"/>
                    </a:moveTo>
                    <a:lnTo>
                      <a:pt x="6" y="457"/>
                    </a:lnTo>
                    <a:lnTo>
                      <a:pt x="6" y="219"/>
                    </a:lnTo>
                    <a:lnTo>
                      <a:pt x="11" y="214"/>
                    </a:lnTo>
                    <a:lnTo>
                      <a:pt x="11" y="219"/>
                    </a:lnTo>
                    <a:lnTo>
                      <a:pt x="11" y="176"/>
                    </a:lnTo>
                    <a:lnTo>
                      <a:pt x="16" y="171"/>
                    </a:lnTo>
                    <a:lnTo>
                      <a:pt x="16" y="124"/>
                    </a:lnTo>
                    <a:lnTo>
                      <a:pt x="16" y="205"/>
                    </a:lnTo>
                    <a:lnTo>
                      <a:pt x="21" y="209"/>
                    </a:lnTo>
                    <a:lnTo>
                      <a:pt x="21" y="390"/>
                    </a:lnTo>
                    <a:lnTo>
                      <a:pt x="26" y="400"/>
                    </a:lnTo>
                    <a:lnTo>
                      <a:pt x="26" y="781"/>
                    </a:lnTo>
                    <a:lnTo>
                      <a:pt x="26" y="343"/>
                    </a:lnTo>
                    <a:lnTo>
                      <a:pt x="32" y="328"/>
                    </a:lnTo>
                    <a:lnTo>
                      <a:pt x="32" y="114"/>
                    </a:lnTo>
                    <a:lnTo>
                      <a:pt x="37" y="119"/>
                    </a:lnTo>
                    <a:lnTo>
                      <a:pt x="37" y="162"/>
                    </a:lnTo>
                    <a:lnTo>
                      <a:pt x="42" y="167"/>
                    </a:lnTo>
                    <a:lnTo>
                      <a:pt x="42" y="481"/>
                    </a:lnTo>
                    <a:lnTo>
                      <a:pt x="42" y="462"/>
                    </a:lnTo>
                    <a:lnTo>
                      <a:pt x="47" y="443"/>
                    </a:lnTo>
                    <a:lnTo>
                      <a:pt x="47" y="295"/>
                    </a:lnTo>
                    <a:lnTo>
                      <a:pt x="53" y="300"/>
                    </a:lnTo>
                    <a:lnTo>
                      <a:pt x="53" y="362"/>
                    </a:lnTo>
                    <a:lnTo>
                      <a:pt x="58" y="367"/>
                    </a:lnTo>
                    <a:lnTo>
                      <a:pt x="58" y="638"/>
                    </a:lnTo>
                    <a:lnTo>
                      <a:pt x="63" y="652"/>
                    </a:lnTo>
                    <a:lnTo>
                      <a:pt x="63" y="1200"/>
                    </a:lnTo>
                    <a:lnTo>
                      <a:pt x="63" y="671"/>
                    </a:lnTo>
                    <a:lnTo>
                      <a:pt x="68" y="657"/>
                    </a:lnTo>
                    <a:lnTo>
                      <a:pt x="68" y="567"/>
                    </a:lnTo>
                    <a:lnTo>
                      <a:pt x="68" y="628"/>
                    </a:lnTo>
                    <a:lnTo>
                      <a:pt x="73" y="638"/>
                    </a:lnTo>
                    <a:lnTo>
                      <a:pt x="73" y="790"/>
                    </a:lnTo>
                    <a:lnTo>
                      <a:pt x="73" y="43"/>
                    </a:lnTo>
                    <a:lnTo>
                      <a:pt x="79" y="38"/>
                    </a:lnTo>
                    <a:lnTo>
                      <a:pt x="79" y="33"/>
                    </a:lnTo>
                    <a:lnTo>
                      <a:pt x="79" y="47"/>
                    </a:lnTo>
                    <a:lnTo>
                      <a:pt x="84" y="52"/>
                    </a:lnTo>
                    <a:lnTo>
                      <a:pt x="84" y="24"/>
                    </a:lnTo>
                    <a:lnTo>
                      <a:pt x="84" y="152"/>
                    </a:lnTo>
                    <a:lnTo>
                      <a:pt x="89" y="162"/>
                    </a:lnTo>
                    <a:lnTo>
                      <a:pt x="89" y="243"/>
                    </a:lnTo>
                    <a:lnTo>
                      <a:pt x="89" y="233"/>
                    </a:lnTo>
                    <a:lnTo>
                      <a:pt x="94" y="228"/>
                    </a:lnTo>
                    <a:lnTo>
                      <a:pt x="94" y="305"/>
                    </a:lnTo>
                    <a:lnTo>
                      <a:pt x="94" y="195"/>
                    </a:lnTo>
                    <a:lnTo>
                      <a:pt x="94" y="281"/>
                    </a:lnTo>
                    <a:lnTo>
                      <a:pt x="99" y="276"/>
                    </a:lnTo>
                    <a:lnTo>
                      <a:pt x="99" y="252"/>
                    </a:lnTo>
                    <a:lnTo>
                      <a:pt x="99" y="257"/>
                    </a:lnTo>
                    <a:lnTo>
                      <a:pt x="105" y="262"/>
                    </a:lnTo>
                    <a:lnTo>
                      <a:pt x="105" y="324"/>
                    </a:lnTo>
                    <a:lnTo>
                      <a:pt x="110" y="328"/>
                    </a:lnTo>
                    <a:lnTo>
                      <a:pt x="110" y="533"/>
                    </a:lnTo>
                    <a:lnTo>
                      <a:pt x="115" y="538"/>
                    </a:lnTo>
                    <a:lnTo>
                      <a:pt x="115" y="695"/>
                    </a:lnTo>
                    <a:lnTo>
                      <a:pt x="115" y="505"/>
                    </a:lnTo>
                    <a:lnTo>
                      <a:pt x="120" y="495"/>
                    </a:lnTo>
                    <a:lnTo>
                      <a:pt x="120" y="62"/>
                    </a:lnTo>
                    <a:lnTo>
                      <a:pt x="125" y="57"/>
                    </a:lnTo>
                    <a:lnTo>
                      <a:pt x="125" y="28"/>
                    </a:lnTo>
                    <a:lnTo>
                      <a:pt x="125" y="47"/>
                    </a:lnTo>
                    <a:lnTo>
                      <a:pt x="131" y="52"/>
                    </a:lnTo>
                    <a:lnTo>
                      <a:pt x="131" y="171"/>
                    </a:lnTo>
                    <a:lnTo>
                      <a:pt x="136" y="176"/>
                    </a:lnTo>
                    <a:lnTo>
                      <a:pt x="136" y="986"/>
                    </a:lnTo>
                    <a:lnTo>
                      <a:pt x="141" y="1200"/>
                    </a:lnTo>
                    <a:lnTo>
                      <a:pt x="141" y="448"/>
                    </a:lnTo>
                    <a:lnTo>
                      <a:pt x="146" y="443"/>
                    </a:lnTo>
                    <a:lnTo>
                      <a:pt x="146" y="552"/>
                    </a:lnTo>
                    <a:lnTo>
                      <a:pt x="152" y="562"/>
                    </a:lnTo>
                    <a:lnTo>
                      <a:pt x="152" y="781"/>
                    </a:lnTo>
                    <a:lnTo>
                      <a:pt x="152" y="643"/>
                    </a:lnTo>
                    <a:lnTo>
                      <a:pt x="157" y="633"/>
                    </a:lnTo>
                    <a:lnTo>
                      <a:pt x="157" y="205"/>
                    </a:lnTo>
                    <a:lnTo>
                      <a:pt x="162" y="200"/>
                    </a:lnTo>
                    <a:lnTo>
                      <a:pt x="162" y="95"/>
                    </a:lnTo>
                    <a:lnTo>
                      <a:pt x="167" y="90"/>
                    </a:lnTo>
                    <a:lnTo>
                      <a:pt x="167" y="0"/>
                    </a:lnTo>
                    <a:lnTo>
                      <a:pt x="172" y="0"/>
                    </a:lnTo>
                    <a:lnTo>
                      <a:pt x="172" y="147"/>
                    </a:lnTo>
                    <a:lnTo>
                      <a:pt x="178" y="152"/>
                    </a:lnTo>
                    <a:lnTo>
                      <a:pt x="178" y="390"/>
                    </a:lnTo>
                    <a:lnTo>
                      <a:pt x="178" y="343"/>
                    </a:lnTo>
                    <a:lnTo>
                      <a:pt x="183" y="338"/>
                    </a:lnTo>
                    <a:lnTo>
                      <a:pt x="183" y="276"/>
                    </a:lnTo>
                    <a:lnTo>
                      <a:pt x="183" y="290"/>
                    </a:lnTo>
                    <a:lnTo>
                      <a:pt x="188" y="295"/>
                    </a:lnTo>
                    <a:lnTo>
                      <a:pt x="188" y="552"/>
                    </a:lnTo>
                    <a:lnTo>
                      <a:pt x="193" y="562"/>
                    </a:lnTo>
                    <a:lnTo>
                      <a:pt x="193" y="567"/>
                    </a:lnTo>
                    <a:lnTo>
                      <a:pt x="193" y="338"/>
                    </a:lnTo>
                    <a:lnTo>
                      <a:pt x="198" y="328"/>
                    </a:lnTo>
                    <a:lnTo>
                      <a:pt x="198" y="376"/>
                    </a:lnTo>
                    <a:lnTo>
                      <a:pt x="198" y="228"/>
                    </a:lnTo>
                    <a:lnTo>
                      <a:pt x="198" y="371"/>
                    </a:lnTo>
                    <a:lnTo>
                      <a:pt x="204" y="376"/>
                    </a:lnTo>
                    <a:lnTo>
                      <a:pt x="204" y="428"/>
                    </a:lnTo>
                    <a:lnTo>
                      <a:pt x="204" y="171"/>
                    </a:lnTo>
                    <a:lnTo>
                      <a:pt x="209" y="162"/>
                    </a:lnTo>
                    <a:lnTo>
                      <a:pt x="209" y="186"/>
                    </a:lnTo>
                    <a:lnTo>
                      <a:pt x="209" y="95"/>
                    </a:lnTo>
                    <a:lnTo>
                      <a:pt x="209" y="181"/>
                    </a:lnTo>
                    <a:lnTo>
                      <a:pt x="214" y="186"/>
                    </a:lnTo>
                    <a:lnTo>
                      <a:pt x="214" y="147"/>
                    </a:lnTo>
                    <a:lnTo>
                      <a:pt x="214" y="428"/>
                    </a:lnTo>
                    <a:lnTo>
                      <a:pt x="219" y="433"/>
                    </a:lnTo>
                    <a:lnTo>
                      <a:pt x="219" y="624"/>
                    </a:lnTo>
                    <a:lnTo>
                      <a:pt x="219" y="348"/>
                    </a:lnTo>
                    <a:lnTo>
                      <a:pt x="224" y="338"/>
                    </a:lnTo>
                    <a:lnTo>
                      <a:pt x="224" y="228"/>
                    </a:lnTo>
                    <a:lnTo>
                      <a:pt x="230" y="224"/>
                    </a:lnTo>
                    <a:lnTo>
                      <a:pt x="230" y="262"/>
                    </a:lnTo>
                    <a:lnTo>
                      <a:pt x="235" y="267"/>
                    </a:lnTo>
                    <a:lnTo>
                      <a:pt x="235" y="367"/>
                    </a:lnTo>
                    <a:lnTo>
                      <a:pt x="240" y="371"/>
                    </a:lnTo>
                    <a:lnTo>
                      <a:pt x="240" y="667"/>
                    </a:lnTo>
                    <a:lnTo>
                      <a:pt x="245" y="681"/>
                    </a:lnTo>
                    <a:lnTo>
                      <a:pt x="245" y="833"/>
                    </a:lnTo>
                    <a:lnTo>
                      <a:pt x="245" y="490"/>
                    </a:lnTo>
                    <a:lnTo>
                      <a:pt x="251" y="486"/>
                    </a:lnTo>
                    <a:lnTo>
                      <a:pt x="251" y="476"/>
                    </a:lnTo>
                    <a:lnTo>
                      <a:pt x="251" y="743"/>
                    </a:lnTo>
                    <a:lnTo>
                      <a:pt x="256" y="752"/>
                    </a:lnTo>
                    <a:lnTo>
                      <a:pt x="256" y="405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67"/>
              <p:cNvSpPr>
                <a:spLocks/>
              </p:cNvSpPr>
              <p:nvPr/>
            </p:nvSpPr>
            <p:spPr bwMode="auto">
              <a:xfrm>
                <a:off x="2194" y="996"/>
                <a:ext cx="239" cy="1219"/>
              </a:xfrm>
              <a:custGeom>
                <a:avLst/>
                <a:gdLst>
                  <a:gd name="T0" fmla="*/ 5 w 239"/>
                  <a:gd name="T1" fmla="*/ 419 h 1219"/>
                  <a:gd name="T2" fmla="*/ 5 w 239"/>
                  <a:gd name="T3" fmla="*/ 443 h 1219"/>
                  <a:gd name="T4" fmla="*/ 10 w 239"/>
                  <a:gd name="T5" fmla="*/ 971 h 1219"/>
                  <a:gd name="T6" fmla="*/ 15 w 239"/>
                  <a:gd name="T7" fmla="*/ 395 h 1219"/>
                  <a:gd name="T8" fmla="*/ 21 w 239"/>
                  <a:gd name="T9" fmla="*/ 157 h 1219"/>
                  <a:gd name="T10" fmla="*/ 26 w 239"/>
                  <a:gd name="T11" fmla="*/ 205 h 1219"/>
                  <a:gd name="T12" fmla="*/ 31 w 239"/>
                  <a:gd name="T13" fmla="*/ 238 h 1219"/>
                  <a:gd name="T14" fmla="*/ 36 w 239"/>
                  <a:gd name="T15" fmla="*/ 343 h 1219"/>
                  <a:gd name="T16" fmla="*/ 36 w 239"/>
                  <a:gd name="T17" fmla="*/ 338 h 1219"/>
                  <a:gd name="T18" fmla="*/ 41 w 239"/>
                  <a:gd name="T19" fmla="*/ 424 h 1219"/>
                  <a:gd name="T20" fmla="*/ 41 w 239"/>
                  <a:gd name="T21" fmla="*/ 405 h 1219"/>
                  <a:gd name="T22" fmla="*/ 47 w 239"/>
                  <a:gd name="T23" fmla="*/ 481 h 1219"/>
                  <a:gd name="T24" fmla="*/ 47 w 239"/>
                  <a:gd name="T25" fmla="*/ 424 h 1219"/>
                  <a:gd name="T26" fmla="*/ 52 w 239"/>
                  <a:gd name="T27" fmla="*/ 486 h 1219"/>
                  <a:gd name="T28" fmla="*/ 57 w 239"/>
                  <a:gd name="T29" fmla="*/ 667 h 1219"/>
                  <a:gd name="T30" fmla="*/ 62 w 239"/>
                  <a:gd name="T31" fmla="*/ 514 h 1219"/>
                  <a:gd name="T32" fmla="*/ 62 w 239"/>
                  <a:gd name="T33" fmla="*/ 371 h 1219"/>
                  <a:gd name="T34" fmla="*/ 67 w 239"/>
                  <a:gd name="T35" fmla="*/ 424 h 1219"/>
                  <a:gd name="T36" fmla="*/ 73 w 239"/>
                  <a:gd name="T37" fmla="*/ 595 h 1219"/>
                  <a:gd name="T38" fmla="*/ 78 w 239"/>
                  <a:gd name="T39" fmla="*/ 567 h 1219"/>
                  <a:gd name="T40" fmla="*/ 83 w 239"/>
                  <a:gd name="T41" fmla="*/ 224 h 1219"/>
                  <a:gd name="T42" fmla="*/ 83 w 239"/>
                  <a:gd name="T43" fmla="*/ 243 h 1219"/>
                  <a:gd name="T44" fmla="*/ 88 w 239"/>
                  <a:gd name="T45" fmla="*/ 262 h 1219"/>
                  <a:gd name="T46" fmla="*/ 94 w 239"/>
                  <a:gd name="T47" fmla="*/ 233 h 1219"/>
                  <a:gd name="T48" fmla="*/ 94 w 239"/>
                  <a:gd name="T49" fmla="*/ 224 h 1219"/>
                  <a:gd name="T50" fmla="*/ 99 w 239"/>
                  <a:gd name="T51" fmla="*/ 228 h 1219"/>
                  <a:gd name="T52" fmla="*/ 104 w 239"/>
                  <a:gd name="T53" fmla="*/ 409 h 1219"/>
                  <a:gd name="T54" fmla="*/ 109 w 239"/>
                  <a:gd name="T55" fmla="*/ 357 h 1219"/>
                  <a:gd name="T56" fmla="*/ 109 w 239"/>
                  <a:gd name="T57" fmla="*/ 509 h 1219"/>
                  <a:gd name="T58" fmla="*/ 114 w 239"/>
                  <a:gd name="T59" fmla="*/ 547 h 1219"/>
                  <a:gd name="T60" fmla="*/ 120 w 239"/>
                  <a:gd name="T61" fmla="*/ 267 h 1219"/>
                  <a:gd name="T62" fmla="*/ 120 w 239"/>
                  <a:gd name="T63" fmla="*/ 224 h 1219"/>
                  <a:gd name="T64" fmla="*/ 125 w 239"/>
                  <a:gd name="T65" fmla="*/ 257 h 1219"/>
                  <a:gd name="T66" fmla="*/ 130 w 239"/>
                  <a:gd name="T67" fmla="*/ 214 h 1219"/>
                  <a:gd name="T68" fmla="*/ 130 w 239"/>
                  <a:gd name="T69" fmla="*/ 186 h 1219"/>
                  <a:gd name="T70" fmla="*/ 135 w 239"/>
                  <a:gd name="T71" fmla="*/ 171 h 1219"/>
                  <a:gd name="T72" fmla="*/ 140 w 239"/>
                  <a:gd name="T73" fmla="*/ 257 h 1219"/>
                  <a:gd name="T74" fmla="*/ 146 w 239"/>
                  <a:gd name="T75" fmla="*/ 571 h 1219"/>
                  <a:gd name="T76" fmla="*/ 146 w 239"/>
                  <a:gd name="T77" fmla="*/ 252 h 1219"/>
                  <a:gd name="T78" fmla="*/ 151 w 239"/>
                  <a:gd name="T79" fmla="*/ 205 h 1219"/>
                  <a:gd name="T80" fmla="*/ 156 w 239"/>
                  <a:gd name="T81" fmla="*/ 319 h 1219"/>
                  <a:gd name="T82" fmla="*/ 156 w 239"/>
                  <a:gd name="T83" fmla="*/ 319 h 1219"/>
                  <a:gd name="T84" fmla="*/ 161 w 239"/>
                  <a:gd name="T85" fmla="*/ 228 h 1219"/>
                  <a:gd name="T86" fmla="*/ 166 w 239"/>
                  <a:gd name="T87" fmla="*/ 309 h 1219"/>
                  <a:gd name="T88" fmla="*/ 166 w 239"/>
                  <a:gd name="T89" fmla="*/ 562 h 1219"/>
                  <a:gd name="T90" fmla="*/ 172 w 239"/>
                  <a:gd name="T91" fmla="*/ 571 h 1219"/>
                  <a:gd name="T92" fmla="*/ 172 w 239"/>
                  <a:gd name="T93" fmla="*/ 505 h 1219"/>
                  <a:gd name="T94" fmla="*/ 177 w 239"/>
                  <a:gd name="T95" fmla="*/ 652 h 1219"/>
                  <a:gd name="T96" fmla="*/ 182 w 239"/>
                  <a:gd name="T97" fmla="*/ 933 h 1219"/>
                  <a:gd name="T98" fmla="*/ 187 w 239"/>
                  <a:gd name="T99" fmla="*/ 733 h 1219"/>
                  <a:gd name="T100" fmla="*/ 187 w 239"/>
                  <a:gd name="T101" fmla="*/ 343 h 1219"/>
                  <a:gd name="T102" fmla="*/ 192 w 239"/>
                  <a:gd name="T103" fmla="*/ 171 h 1219"/>
                  <a:gd name="T104" fmla="*/ 198 w 239"/>
                  <a:gd name="T105" fmla="*/ 181 h 1219"/>
                  <a:gd name="T106" fmla="*/ 198 w 239"/>
                  <a:gd name="T107" fmla="*/ 152 h 1219"/>
                  <a:gd name="T108" fmla="*/ 203 w 239"/>
                  <a:gd name="T109" fmla="*/ 324 h 1219"/>
                  <a:gd name="T110" fmla="*/ 208 w 239"/>
                  <a:gd name="T111" fmla="*/ 71 h 1219"/>
                  <a:gd name="T112" fmla="*/ 213 w 239"/>
                  <a:gd name="T113" fmla="*/ 0 h 1219"/>
                  <a:gd name="T114" fmla="*/ 219 w 239"/>
                  <a:gd name="T115" fmla="*/ 38 h 1219"/>
                  <a:gd name="T116" fmla="*/ 224 w 239"/>
                  <a:gd name="T117" fmla="*/ 190 h 1219"/>
                  <a:gd name="T118" fmla="*/ 229 w 239"/>
                  <a:gd name="T119" fmla="*/ 481 h 1219"/>
                  <a:gd name="T120" fmla="*/ 234 w 239"/>
                  <a:gd name="T121" fmla="*/ 1086 h 1219"/>
                  <a:gd name="T122" fmla="*/ 239 w 239"/>
                  <a:gd name="T123" fmla="*/ 1152 h 1219"/>
                  <a:gd name="T124" fmla="*/ 239 w 239"/>
                  <a:gd name="T125" fmla="*/ 252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9" h="1219">
                    <a:moveTo>
                      <a:pt x="0" y="424"/>
                    </a:moveTo>
                    <a:lnTo>
                      <a:pt x="5" y="419"/>
                    </a:lnTo>
                    <a:lnTo>
                      <a:pt x="5" y="405"/>
                    </a:lnTo>
                    <a:lnTo>
                      <a:pt x="5" y="443"/>
                    </a:lnTo>
                    <a:lnTo>
                      <a:pt x="10" y="447"/>
                    </a:lnTo>
                    <a:lnTo>
                      <a:pt x="10" y="971"/>
                    </a:lnTo>
                    <a:lnTo>
                      <a:pt x="15" y="943"/>
                    </a:lnTo>
                    <a:lnTo>
                      <a:pt x="15" y="395"/>
                    </a:lnTo>
                    <a:lnTo>
                      <a:pt x="21" y="390"/>
                    </a:lnTo>
                    <a:lnTo>
                      <a:pt x="21" y="157"/>
                    </a:lnTo>
                    <a:lnTo>
                      <a:pt x="21" y="200"/>
                    </a:lnTo>
                    <a:lnTo>
                      <a:pt x="26" y="205"/>
                    </a:lnTo>
                    <a:lnTo>
                      <a:pt x="26" y="233"/>
                    </a:lnTo>
                    <a:lnTo>
                      <a:pt x="31" y="238"/>
                    </a:lnTo>
                    <a:lnTo>
                      <a:pt x="31" y="338"/>
                    </a:lnTo>
                    <a:lnTo>
                      <a:pt x="36" y="343"/>
                    </a:lnTo>
                    <a:lnTo>
                      <a:pt x="36" y="433"/>
                    </a:lnTo>
                    <a:lnTo>
                      <a:pt x="36" y="338"/>
                    </a:lnTo>
                    <a:lnTo>
                      <a:pt x="36" y="428"/>
                    </a:lnTo>
                    <a:lnTo>
                      <a:pt x="41" y="424"/>
                    </a:lnTo>
                    <a:lnTo>
                      <a:pt x="41" y="500"/>
                    </a:lnTo>
                    <a:lnTo>
                      <a:pt x="41" y="405"/>
                    </a:lnTo>
                    <a:lnTo>
                      <a:pt x="41" y="490"/>
                    </a:lnTo>
                    <a:lnTo>
                      <a:pt x="47" y="481"/>
                    </a:lnTo>
                    <a:lnTo>
                      <a:pt x="47" y="514"/>
                    </a:lnTo>
                    <a:lnTo>
                      <a:pt x="47" y="424"/>
                    </a:lnTo>
                    <a:lnTo>
                      <a:pt x="52" y="419"/>
                    </a:lnTo>
                    <a:lnTo>
                      <a:pt x="52" y="486"/>
                    </a:lnTo>
                    <a:lnTo>
                      <a:pt x="57" y="495"/>
                    </a:lnTo>
                    <a:lnTo>
                      <a:pt x="57" y="667"/>
                    </a:lnTo>
                    <a:lnTo>
                      <a:pt x="57" y="538"/>
                    </a:lnTo>
                    <a:lnTo>
                      <a:pt x="62" y="514"/>
                    </a:lnTo>
                    <a:lnTo>
                      <a:pt x="62" y="328"/>
                    </a:lnTo>
                    <a:lnTo>
                      <a:pt x="62" y="371"/>
                    </a:lnTo>
                    <a:lnTo>
                      <a:pt x="67" y="381"/>
                    </a:lnTo>
                    <a:lnTo>
                      <a:pt x="67" y="424"/>
                    </a:lnTo>
                    <a:lnTo>
                      <a:pt x="73" y="428"/>
                    </a:lnTo>
                    <a:lnTo>
                      <a:pt x="73" y="595"/>
                    </a:lnTo>
                    <a:lnTo>
                      <a:pt x="73" y="576"/>
                    </a:lnTo>
                    <a:lnTo>
                      <a:pt x="78" y="567"/>
                    </a:lnTo>
                    <a:lnTo>
                      <a:pt x="78" y="228"/>
                    </a:lnTo>
                    <a:lnTo>
                      <a:pt x="83" y="224"/>
                    </a:lnTo>
                    <a:lnTo>
                      <a:pt x="83" y="205"/>
                    </a:lnTo>
                    <a:lnTo>
                      <a:pt x="83" y="243"/>
                    </a:lnTo>
                    <a:lnTo>
                      <a:pt x="88" y="247"/>
                    </a:lnTo>
                    <a:lnTo>
                      <a:pt x="88" y="262"/>
                    </a:lnTo>
                    <a:lnTo>
                      <a:pt x="88" y="238"/>
                    </a:lnTo>
                    <a:lnTo>
                      <a:pt x="94" y="233"/>
                    </a:lnTo>
                    <a:lnTo>
                      <a:pt x="94" y="252"/>
                    </a:lnTo>
                    <a:lnTo>
                      <a:pt x="94" y="224"/>
                    </a:lnTo>
                    <a:lnTo>
                      <a:pt x="94" y="247"/>
                    </a:lnTo>
                    <a:lnTo>
                      <a:pt x="99" y="228"/>
                    </a:lnTo>
                    <a:lnTo>
                      <a:pt x="99" y="414"/>
                    </a:lnTo>
                    <a:lnTo>
                      <a:pt x="104" y="409"/>
                    </a:lnTo>
                    <a:lnTo>
                      <a:pt x="104" y="362"/>
                    </a:lnTo>
                    <a:lnTo>
                      <a:pt x="109" y="357"/>
                    </a:lnTo>
                    <a:lnTo>
                      <a:pt x="109" y="347"/>
                    </a:lnTo>
                    <a:lnTo>
                      <a:pt x="109" y="509"/>
                    </a:lnTo>
                    <a:lnTo>
                      <a:pt x="114" y="514"/>
                    </a:lnTo>
                    <a:lnTo>
                      <a:pt x="114" y="547"/>
                    </a:lnTo>
                    <a:lnTo>
                      <a:pt x="114" y="276"/>
                    </a:lnTo>
                    <a:lnTo>
                      <a:pt x="120" y="267"/>
                    </a:lnTo>
                    <a:lnTo>
                      <a:pt x="120" y="195"/>
                    </a:lnTo>
                    <a:lnTo>
                      <a:pt x="120" y="224"/>
                    </a:lnTo>
                    <a:lnTo>
                      <a:pt x="125" y="228"/>
                    </a:lnTo>
                    <a:lnTo>
                      <a:pt x="125" y="257"/>
                    </a:lnTo>
                    <a:lnTo>
                      <a:pt x="125" y="219"/>
                    </a:lnTo>
                    <a:lnTo>
                      <a:pt x="130" y="214"/>
                    </a:lnTo>
                    <a:lnTo>
                      <a:pt x="130" y="171"/>
                    </a:lnTo>
                    <a:lnTo>
                      <a:pt x="130" y="186"/>
                    </a:lnTo>
                    <a:lnTo>
                      <a:pt x="135" y="186"/>
                    </a:lnTo>
                    <a:lnTo>
                      <a:pt x="135" y="171"/>
                    </a:lnTo>
                    <a:lnTo>
                      <a:pt x="135" y="252"/>
                    </a:lnTo>
                    <a:lnTo>
                      <a:pt x="140" y="257"/>
                    </a:lnTo>
                    <a:lnTo>
                      <a:pt x="140" y="557"/>
                    </a:lnTo>
                    <a:lnTo>
                      <a:pt x="146" y="571"/>
                    </a:lnTo>
                    <a:lnTo>
                      <a:pt x="146" y="819"/>
                    </a:lnTo>
                    <a:lnTo>
                      <a:pt x="146" y="252"/>
                    </a:lnTo>
                    <a:lnTo>
                      <a:pt x="151" y="247"/>
                    </a:lnTo>
                    <a:lnTo>
                      <a:pt x="151" y="205"/>
                    </a:lnTo>
                    <a:lnTo>
                      <a:pt x="151" y="314"/>
                    </a:lnTo>
                    <a:lnTo>
                      <a:pt x="156" y="319"/>
                    </a:lnTo>
                    <a:lnTo>
                      <a:pt x="156" y="528"/>
                    </a:lnTo>
                    <a:lnTo>
                      <a:pt x="156" y="319"/>
                    </a:lnTo>
                    <a:lnTo>
                      <a:pt x="161" y="309"/>
                    </a:lnTo>
                    <a:lnTo>
                      <a:pt x="161" y="228"/>
                    </a:lnTo>
                    <a:lnTo>
                      <a:pt x="161" y="305"/>
                    </a:lnTo>
                    <a:lnTo>
                      <a:pt x="166" y="309"/>
                    </a:lnTo>
                    <a:lnTo>
                      <a:pt x="166" y="671"/>
                    </a:lnTo>
                    <a:lnTo>
                      <a:pt x="166" y="562"/>
                    </a:lnTo>
                    <a:lnTo>
                      <a:pt x="172" y="567"/>
                    </a:lnTo>
                    <a:lnTo>
                      <a:pt x="172" y="571"/>
                    </a:lnTo>
                    <a:lnTo>
                      <a:pt x="172" y="490"/>
                    </a:lnTo>
                    <a:lnTo>
                      <a:pt x="172" y="505"/>
                    </a:lnTo>
                    <a:lnTo>
                      <a:pt x="177" y="509"/>
                    </a:lnTo>
                    <a:lnTo>
                      <a:pt x="177" y="652"/>
                    </a:lnTo>
                    <a:lnTo>
                      <a:pt x="182" y="667"/>
                    </a:lnTo>
                    <a:lnTo>
                      <a:pt x="182" y="933"/>
                    </a:lnTo>
                    <a:lnTo>
                      <a:pt x="182" y="724"/>
                    </a:lnTo>
                    <a:lnTo>
                      <a:pt x="187" y="733"/>
                    </a:lnTo>
                    <a:lnTo>
                      <a:pt x="187" y="919"/>
                    </a:lnTo>
                    <a:lnTo>
                      <a:pt x="187" y="343"/>
                    </a:lnTo>
                    <a:lnTo>
                      <a:pt x="192" y="338"/>
                    </a:lnTo>
                    <a:lnTo>
                      <a:pt x="192" y="171"/>
                    </a:lnTo>
                    <a:lnTo>
                      <a:pt x="198" y="176"/>
                    </a:lnTo>
                    <a:lnTo>
                      <a:pt x="198" y="181"/>
                    </a:lnTo>
                    <a:lnTo>
                      <a:pt x="198" y="71"/>
                    </a:lnTo>
                    <a:lnTo>
                      <a:pt x="198" y="152"/>
                    </a:lnTo>
                    <a:lnTo>
                      <a:pt x="203" y="157"/>
                    </a:lnTo>
                    <a:lnTo>
                      <a:pt x="203" y="324"/>
                    </a:lnTo>
                    <a:lnTo>
                      <a:pt x="208" y="343"/>
                    </a:lnTo>
                    <a:lnTo>
                      <a:pt x="208" y="71"/>
                    </a:lnTo>
                    <a:lnTo>
                      <a:pt x="213" y="66"/>
                    </a:lnTo>
                    <a:lnTo>
                      <a:pt x="213" y="0"/>
                    </a:lnTo>
                    <a:lnTo>
                      <a:pt x="213" y="28"/>
                    </a:lnTo>
                    <a:lnTo>
                      <a:pt x="219" y="38"/>
                    </a:lnTo>
                    <a:lnTo>
                      <a:pt x="219" y="186"/>
                    </a:lnTo>
                    <a:lnTo>
                      <a:pt x="224" y="190"/>
                    </a:lnTo>
                    <a:lnTo>
                      <a:pt x="224" y="471"/>
                    </a:lnTo>
                    <a:lnTo>
                      <a:pt x="229" y="481"/>
                    </a:lnTo>
                    <a:lnTo>
                      <a:pt x="229" y="1090"/>
                    </a:lnTo>
                    <a:lnTo>
                      <a:pt x="234" y="1086"/>
                    </a:lnTo>
                    <a:lnTo>
                      <a:pt x="234" y="1147"/>
                    </a:lnTo>
                    <a:lnTo>
                      <a:pt x="239" y="1152"/>
                    </a:lnTo>
                    <a:lnTo>
                      <a:pt x="239" y="1219"/>
                    </a:lnTo>
                    <a:lnTo>
                      <a:pt x="239" y="252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68"/>
              <p:cNvSpPr>
                <a:spLocks/>
              </p:cNvSpPr>
              <p:nvPr/>
            </p:nvSpPr>
            <p:spPr bwMode="auto">
              <a:xfrm>
                <a:off x="2433" y="996"/>
                <a:ext cx="282" cy="1219"/>
              </a:xfrm>
              <a:custGeom>
                <a:avLst/>
                <a:gdLst>
                  <a:gd name="T0" fmla="*/ 6 w 282"/>
                  <a:gd name="T1" fmla="*/ 166 h 1219"/>
                  <a:gd name="T2" fmla="*/ 16 w 282"/>
                  <a:gd name="T3" fmla="*/ 281 h 1219"/>
                  <a:gd name="T4" fmla="*/ 21 w 282"/>
                  <a:gd name="T5" fmla="*/ 900 h 1219"/>
                  <a:gd name="T6" fmla="*/ 26 w 282"/>
                  <a:gd name="T7" fmla="*/ 390 h 1219"/>
                  <a:gd name="T8" fmla="*/ 32 w 282"/>
                  <a:gd name="T9" fmla="*/ 414 h 1219"/>
                  <a:gd name="T10" fmla="*/ 42 w 282"/>
                  <a:gd name="T11" fmla="*/ 624 h 1219"/>
                  <a:gd name="T12" fmla="*/ 47 w 282"/>
                  <a:gd name="T13" fmla="*/ 819 h 1219"/>
                  <a:gd name="T14" fmla="*/ 52 w 282"/>
                  <a:gd name="T15" fmla="*/ 1219 h 1219"/>
                  <a:gd name="T16" fmla="*/ 68 w 282"/>
                  <a:gd name="T17" fmla="*/ 1219 h 1219"/>
                  <a:gd name="T18" fmla="*/ 79 w 282"/>
                  <a:gd name="T19" fmla="*/ 290 h 1219"/>
                  <a:gd name="T20" fmla="*/ 84 w 282"/>
                  <a:gd name="T21" fmla="*/ 238 h 1219"/>
                  <a:gd name="T22" fmla="*/ 94 w 282"/>
                  <a:gd name="T23" fmla="*/ 352 h 1219"/>
                  <a:gd name="T24" fmla="*/ 99 w 282"/>
                  <a:gd name="T25" fmla="*/ 576 h 1219"/>
                  <a:gd name="T26" fmla="*/ 105 w 282"/>
                  <a:gd name="T27" fmla="*/ 1176 h 1219"/>
                  <a:gd name="T28" fmla="*/ 115 w 282"/>
                  <a:gd name="T29" fmla="*/ 500 h 1219"/>
                  <a:gd name="T30" fmla="*/ 120 w 282"/>
                  <a:gd name="T31" fmla="*/ 438 h 1219"/>
                  <a:gd name="T32" fmla="*/ 125 w 282"/>
                  <a:gd name="T33" fmla="*/ 567 h 1219"/>
                  <a:gd name="T34" fmla="*/ 125 w 282"/>
                  <a:gd name="T35" fmla="*/ 833 h 1219"/>
                  <a:gd name="T36" fmla="*/ 131 w 282"/>
                  <a:gd name="T37" fmla="*/ 728 h 1219"/>
                  <a:gd name="T38" fmla="*/ 136 w 282"/>
                  <a:gd name="T39" fmla="*/ 219 h 1219"/>
                  <a:gd name="T40" fmla="*/ 146 w 282"/>
                  <a:gd name="T41" fmla="*/ 109 h 1219"/>
                  <a:gd name="T42" fmla="*/ 151 w 282"/>
                  <a:gd name="T43" fmla="*/ 209 h 1219"/>
                  <a:gd name="T44" fmla="*/ 157 w 282"/>
                  <a:gd name="T45" fmla="*/ 881 h 1219"/>
                  <a:gd name="T46" fmla="*/ 162 w 282"/>
                  <a:gd name="T47" fmla="*/ 505 h 1219"/>
                  <a:gd name="T48" fmla="*/ 167 w 282"/>
                  <a:gd name="T49" fmla="*/ 762 h 1219"/>
                  <a:gd name="T50" fmla="*/ 172 w 282"/>
                  <a:gd name="T51" fmla="*/ 319 h 1219"/>
                  <a:gd name="T52" fmla="*/ 178 w 282"/>
                  <a:gd name="T53" fmla="*/ 576 h 1219"/>
                  <a:gd name="T54" fmla="*/ 183 w 282"/>
                  <a:gd name="T55" fmla="*/ 467 h 1219"/>
                  <a:gd name="T56" fmla="*/ 188 w 282"/>
                  <a:gd name="T57" fmla="*/ 490 h 1219"/>
                  <a:gd name="T58" fmla="*/ 198 w 282"/>
                  <a:gd name="T59" fmla="*/ 700 h 1219"/>
                  <a:gd name="T60" fmla="*/ 204 w 282"/>
                  <a:gd name="T61" fmla="*/ 509 h 1219"/>
                  <a:gd name="T62" fmla="*/ 209 w 282"/>
                  <a:gd name="T63" fmla="*/ 419 h 1219"/>
                  <a:gd name="T64" fmla="*/ 214 w 282"/>
                  <a:gd name="T65" fmla="*/ 181 h 1219"/>
                  <a:gd name="T66" fmla="*/ 224 w 282"/>
                  <a:gd name="T67" fmla="*/ 105 h 1219"/>
                  <a:gd name="T68" fmla="*/ 230 w 282"/>
                  <a:gd name="T69" fmla="*/ 357 h 1219"/>
                  <a:gd name="T70" fmla="*/ 240 w 282"/>
                  <a:gd name="T71" fmla="*/ 790 h 1219"/>
                  <a:gd name="T72" fmla="*/ 245 w 282"/>
                  <a:gd name="T73" fmla="*/ 1205 h 1219"/>
                  <a:gd name="T74" fmla="*/ 250 w 282"/>
                  <a:gd name="T75" fmla="*/ 452 h 1219"/>
                  <a:gd name="T76" fmla="*/ 256 w 282"/>
                  <a:gd name="T77" fmla="*/ 509 h 1219"/>
                  <a:gd name="T78" fmla="*/ 266 w 282"/>
                  <a:gd name="T79" fmla="*/ 705 h 1219"/>
                  <a:gd name="T80" fmla="*/ 271 w 282"/>
                  <a:gd name="T81" fmla="*/ 57 h 1219"/>
                  <a:gd name="T82" fmla="*/ 277 w 282"/>
                  <a:gd name="T83" fmla="*/ 128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2" h="1219">
                    <a:moveTo>
                      <a:pt x="0" y="252"/>
                    </a:moveTo>
                    <a:lnTo>
                      <a:pt x="6" y="238"/>
                    </a:lnTo>
                    <a:lnTo>
                      <a:pt x="6" y="166"/>
                    </a:lnTo>
                    <a:lnTo>
                      <a:pt x="11" y="171"/>
                    </a:lnTo>
                    <a:lnTo>
                      <a:pt x="11" y="276"/>
                    </a:lnTo>
                    <a:lnTo>
                      <a:pt x="16" y="281"/>
                    </a:lnTo>
                    <a:lnTo>
                      <a:pt x="16" y="533"/>
                    </a:lnTo>
                    <a:lnTo>
                      <a:pt x="21" y="547"/>
                    </a:lnTo>
                    <a:lnTo>
                      <a:pt x="21" y="900"/>
                    </a:lnTo>
                    <a:lnTo>
                      <a:pt x="21" y="586"/>
                    </a:lnTo>
                    <a:lnTo>
                      <a:pt x="26" y="567"/>
                    </a:lnTo>
                    <a:lnTo>
                      <a:pt x="26" y="390"/>
                    </a:lnTo>
                    <a:lnTo>
                      <a:pt x="32" y="386"/>
                    </a:lnTo>
                    <a:lnTo>
                      <a:pt x="32" y="381"/>
                    </a:lnTo>
                    <a:lnTo>
                      <a:pt x="32" y="414"/>
                    </a:lnTo>
                    <a:lnTo>
                      <a:pt x="37" y="419"/>
                    </a:lnTo>
                    <a:lnTo>
                      <a:pt x="37" y="609"/>
                    </a:lnTo>
                    <a:lnTo>
                      <a:pt x="42" y="624"/>
                    </a:lnTo>
                    <a:lnTo>
                      <a:pt x="42" y="838"/>
                    </a:lnTo>
                    <a:lnTo>
                      <a:pt x="42" y="824"/>
                    </a:lnTo>
                    <a:lnTo>
                      <a:pt x="47" y="819"/>
                    </a:lnTo>
                    <a:lnTo>
                      <a:pt x="47" y="1038"/>
                    </a:lnTo>
                    <a:lnTo>
                      <a:pt x="52" y="1047"/>
                    </a:lnTo>
                    <a:lnTo>
                      <a:pt x="52" y="1219"/>
                    </a:lnTo>
                    <a:lnTo>
                      <a:pt x="58" y="1219"/>
                    </a:lnTo>
                    <a:lnTo>
                      <a:pt x="63" y="1219"/>
                    </a:lnTo>
                    <a:lnTo>
                      <a:pt x="68" y="1219"/>
                    </a:lnTo>
                    <a:lnTo>
                      <a:pt x="73" y="1219"/>
                    </a:lnTo>
                    <a:lnTo>
                      <a:pt x="73" y="305"/>
                    </a:lnTo>
                    <a:lnTo>
                      <a:pt x="79" y="290"/>
                    </a:lnTo>
                    <a:lnTo>
                      <a:pt x="79" y="128"/>
                    </a:lnTo>
                    <a:lnTo>
                      <a:pt x="84" y="133"/>
                    </a:lnTo>
                    <a:lnTo>
                      <a:pt x="84" y="238"/>
                    </a:lnTo>
                    <a:lnTo>
                      <a:pt x="89" y="243"/>
                    </a:lnTo>
                    <a:lnTo>
                      <a:pt x="89" y="338"/>
                    </a:lnTo>
                    <a:lnTo>
                      <a:pt x="94" y="352"/>
                    </a:lnTo>
                    <a:lnTo>
                      <a:pt x="94" y="457"/>
                    </a:lnTo>
                    <a:lnTo>
                      <a:pt x="99" y="462"/>
                    </a:lnTo>
                    <a:lnTo>
                      <a:pt x="99" y="576"/>
                    </a:lnTo>
                    <a:lnTo>
                      <a:pt x="105" y="581"/>
                    </a:lnTo>
                    <a:lnTo>
                      <a:pt x="105" y="1219"/>
                    </a:lnTo>
                    <a:lnTo>
                      <a:pt x="105" y="1176"/>
                    </a:lnTo>
                    <a:lnTo>
                      <a:pt x="110" y="1138"/>
                    </a:lnTo>
                    <a:lnTo>
                      <a:pt x="110" y="505"/>
                    </a:lnTo>
                    <a:lnTo>
                      <a:pt x="115" y="500"/>
                    </a:lnTo>
                    <a:lnTo>
                      <a:pt x="115" y="505"/>
                    </a:lnTo>
                    <a:lnTo>
                      <a:pt x="115" y="443"/>
                    </a:lnTo>
                    <a:lnTo>
                      <a:pt x="120" y="438"/>
                    </a:lnTo>
                    <a:lnTo>
                      <a:pt x="120" y="619"/>
                    </a:lnTo>
                    <a:lnTo>
                      <a:pt x="120" y="576"/>
                    </a:lnTo>
                    <a:lnTo>
                      <a:pt x="125" y="567"/>
                    </a:lnTo>
                    <a:lnTo>
                      <a:pt x="125" y="914"/>
                    </a:lnTo>
                    <a:lnTo>
                      <a:pt x="125" y="538"/>
                    </a:lnTo>
                    <a:lnTo>
                      <a:pt x="125" y="833"/>
                    </a:lnTo>
                    <a:lnTo>
                      <a:pt x="131" y="809"/>
                    </a:lnTo>
                    <a:lnTo>
                      <a:pt x="131" y="643"/>
                    </a:lnTo>
                    <a:lnTo>
                      <a:pt x="131" y="728"/>
                    </a:lnTo>
                    <a:lnTo>
                      <a:pt x="136" y="738"/>
                    </a:lnTo>
                    <a:lnTo>
                      <a:pt x="136" y="909"/>
                    </a:lnTo>
                    <a:lnTo>
                      <a:pt x="136" y="219"/>
                    </a:lnTo>
                    <a:lnTo>
                      <a:pt x="141" y="209"/>
                    </a:lnTo>
                    <a:lnTo>
                      <a:pt x="141" y="105"/>
                    </a:lnTo>
                    <a:lnTo>
                      <a:pt x="146" y="109"/>
                    </a:lnTo>
                    <a:lnTo>
                      <a:pt x="146" y="95"/>
                    </a:lnTo>
                    <a:lnTo>
                      <a:pt x="146" y="205"/>
                    </a:lnTo>
                    <a:lnTo>
                      <a:pt x="151" y="209"/>
                    </a:lnTo>
                    <a:lnTo>
                      <a:pt x="151" y="571"/>
                    </a:lnTo>
                    <a:lnTo>
                      <a:pt x="157" y="605"/>
                    </a:lnTo>
                    <a:lnTo>
                      <a:pt x="157" y="881"/>
                    </a:lnTo>
                    <a:lnTo>
                      <a:pt x="157" y="533"/>
                    </a:lnTo>
                    <a:lnTo>
                      <a:pt x="162" y="528"/>
                    </a:lnTo>
                    <a:lnTo>
                      <a:pt x="162" y="505"/>
                    </a:lnTo>
                    <a:lnTo>
                      <a:pt x="162" y="571"/>
                    </a:lnTo>
                    <a:lnTo>
                      <a:pt x="167" y="576"/>
                    </a:lnTo>
                    <a:lnTo>
                      <a:pt x="167" y="762"/>
                    </a:lnTo>
                    <a:lnTo>
                      <a:pt x="167" y="419"/>
                    </a:lnTo>
                    <a:lnTo>
                      <a:pt x="172" y="405"/>
                    </a:lnTo>
                    <a:lnTo>
                      <a:pt x="172" y="319"/>
                    </a:lnTo>
                    <a:lnTo>
                      <a:pt x="172" y="352"/>
                    </a:lnTo>
                    <a:lnTo>
                      <a:pt x="178" y="357"/>
                    </a:lnTo>
                    <a:lnTo>
                      <a:pt x="178" y="576"/>
                    </a:lnTo>
                    <a:lnTo>
                      <a:pt x="178" y="533"/>
                    </a:lnTo>
                    <a:lnTo>
                      <a:pt x="183" y="528"/>
                    </a:lnTo>
                    <a:lnTo>
                      <a:pt x="183" y="467"/>
                    </a:lnTo>
                    <a:lnTo>
                      <a:pt x="188" y="471"/>
                    </a:lnTo>
                    <a:lnTo>
                      <a:pt x="188" y="452"/>
                    </a:lnTo>
                    <a:lnTo>
                      <a:pt x="188" y="490"/>
                    </a:lnTo>
                    <a:lnTo>
                      <a:pt x="193" y="495"/>
                    </a:lnTo>
                    <a:lnTo>
                      <a:pt x="193" y="695"/>
                    </a:lnTo>
                    <a:lnTo>
                      <a:pt x="198" y="700"/>
                    </a:lnTo>
                    <a:lnTo>
                      <a:pt x="198" y="962"/>
                    </a:lnTo>
                    <a:lnTo>
                      <a:pt x="198" y="519"/>
                    </a:lnTo>
                    <a:lnTo>
                      <a:pt x="204" y="509"/>
                    </a:lnTo>
                    <a:lnTo>
                      <a:pt x="204" y="400"/>
                    </a:lnTo>
                    <a:lnTo>
                      <a:pt x="204" y="414"/>
                    </a:lnTo>
                    <a:lnTo>
                      <a:pt x="209" y="419"/>
                    </a:lnTo>
                    <a:lnTo>
                      <a:pt x="209" y="709"/>
                    </a:lnTo>
                    <a:lnTo>
                      <a:pt x="214" y="705"/>
                    </a:lnTo>
                    <a:lnTo>
                      <a:pt x="214" y="181"/>
                    </a:lnTo>
                    <a:lnTo>
                      <a:pt x="219" y="176"/>
                    </a:lnTo>
                    <a:lnTo>
                      <a:pt x="219" y="100"/>
                    </a:lnTo>
                    <a:lnTo>
                      <a:pt x="224" y="105"/>
                    </a:lnTo>
                    <a:lnTo>
                      <a:pt x="224" y="162"/>
                    </a:lnTo>
                    <a:lnTo>
                      <a:pt x="230" y="166"/>
                    </a:lnTo>
                    <a:lnTo>
                      <a:pt x="230" y="357"/>
                    </a:lnTo>
                    <a:lnTo>
                      <a:pt x="235" y="362"/>
                    </a:lnTo>
                    <a:lnTo>
                      <a:pt x="235" y="781"/>
                    </a:lnTo>
                    <a:lnTo>
                      <a:pt x="240" y="790"/>
                    </a:lnTo>
                    <a:lnTo>
                      <a:pt x="240" y="1119"/>
                    </a:lnTo>
                    <a:lnTo>
                      <a:pt x="245" y="1143"/>
                    </a:lnTo>
                    <a:lnTo>
                      <a:pt x="245" y="1205"/>
                    </a:lnTo>
                    <a:lnTo>
                      <a:pt x="245" y="714"/>
                    </a:lnTo>
                    <a:lnTo>
                      <a:pt x="250" y="705"/>
                    </a:lnTo>
                    <a:lnTo>
                      <a:pt x="250" y="452"/>
                    </a:lnTo>
                    <a:lnTo>
                      <a:pt x="256" y="443"/>
                    </a:lnTo>
                    <a:lnTo>
                      <a:pt x="256" y="405"/>
                    </a:lnTo>
                    <a:lnTo>
                      <a:pt x="256" y="509"/>
                    </a:lnTo>
                    <a:lnTo>
                      <a:pt x="261" y="514"/>
                    </a:lnTo>
                    <a:lnTo>
                      <a:pt x="261" y="695"/>
                    </a:lnTo>
                    <a:lnTo>
                      <a:pt x="266" y="705"/>
                    </a:lnTo>
                    <a:lnTo>
                      <a:pt x="266" y="214"/>
                    </a:lnTo>
                    <a:lnTo>
                      <a:pt x="271" y="209"/>
                    </a:lnTo>
                    <a:lnTo>
                      <a:pt x="271" y="57"/>
                    </a:lnTo>
                    <a:lnTo>
                      <a:pt x="277" y="52"/>
                    </a:lnTo>
                    <a:lnTo>
                      <a:pt x="277" y="0"/>
                    </a:lnTo>
                    <a:lnTo>
                      <a:pt x="277" y="128"/>
                    </a:lnTo>
                    <a:lnTo>
                      <a:pt x="282" y="133"/>
                    </a:lnTo>
                    <a:lnTo>
                      <a:pt x="282" y="476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69"/>
              <p:cNvSpPr>
                <a:spLocks/>
              </p:cNvSpPr>
              <p:nvPr/>
            </p:nvSpPr>
            <p:spPr bwMode="auto">
              <a:xfrm>
                <a:off x="2715" y="1062"/>
                <a:ext cx="255" cy="1153"/>
              </a:xfrm>
              <a:custGeom>
                <a:avLst/>
                <a:gdLst>
                  <a:gd name="T0" fmla="*/ 5 w 255"/>
                  <a:gd name="T1" fmla="*/ 429 h 1153"/>
                  <a:gd name="T2" fmla="*/ 5 w 255"/>
                  <a:gd name="T3" fmla="*/ 615 h 1153"/>
                  <a:gd name="T4" fmla="*/ 10 w 255"/>
                  <a:gd name="T5" fmla="*/ 296 h 1153"/>
                  <a:gd name="T6" fmla="*/ 15 w 255"/>
                  <a:gd name="T7" fmla="*/ 72 h 1153"/>
                  <a:gd name="T8" fmla="*/ 21 w 255"/>
                  <a:gd name="T9" fmla="*/ 86 h 1153"/>
                  <a:gd name="T10" fmla="*/ 21 w 255"/>
                  <a:gd name="T11" fmla="*/ 58 h 1153"/>
                  <a:gd name="T12" fmla="*/ 26 w 255"/>
                  <a:gd name="T13" fmla="*/ 124 h 1153"/>
                  <a:gd name="T14" fmla="*/ 31 w 255"/>
                  <a:gd name="T15" fmla="*/ 272 h 1153"/>
                  <a:gd name="T16" fmla="*/ 36 w 255"/>
                  <a:gd name="T17" fmla="*/ 348 h 1153"/>
                  <a:gd name="T18" fmla="*/ 41 w 255"/>
                  <a:gd name="T19" fmla="*/ 524 h 1153"/>
                  <a:gd name="T20" fmla="*/ 47 w 255"/>
                  <a:gd name="T21" fmla="*/ 620 h 1153"/>
                  <a:gd name="T22" fmla="*/ 52 w 255"/>
                  <a:gd name="T23" fmla="*/ 281 h 1153"/>
                  <a:gd name="T24" fmla="*/ 52 w 255"/>
                  <a:gd name="T25" fmla="*/ 196 h 1153"/>
                  <a:gd name="T26" fmla="*/ 57 w 255"/>
                  <a:gd name="T27" fmla="*/ 315 h 1153"/>
                  <a:gd name="T28" fmla="*/ 62 w 255"/>
                  <a:gd name="T29" fmla="*/ 572 h 1153"/>
                  <a:gd name="T30" fmla="*/ 67 w 255"/>
                  <a:gd name="T31" fmla="*/ 758 h 1153"/>
                  <a:gd name="T32" fmla="*/ 73 w 255"/>
                  <a:gd name="T33" fmla="*/ 777 h 1153"/>
                  <a:gd name="T34" fmla="*/ 78 w 255"/>
                  <a:gd name="T35" fmla="*/ 196 h 1153"/>
                  <a:gd name="T36" fmla="*/ 78 w 255"/>
                  <a:gd name="T37" fmla="*/ 148 h 1153"/>
                  <a:gd name="T38" fmla="*/ 83 w 255"/>
                  <a:gd name="T39" fmla="*/ 129 h 1153"/>
                  <a:gd name="T40" fmla="*/ 88 w 255"/>
                  <a:gd name="T41" fmla="*/ 291 h 1153"/>
                  <a:gd name="T42" fmla="*/ 94 w 255"/>
                  <a:gd name="T43" fmla="*/ 662 h 1153"/>
                  <a:gd name="T44" fmla="*/ 94 w 255"/>
                  <a:gd name="T45" fmla="*/ 701 h 1153"/>
                  <a:gd name="T46" fmla="*/ 99 w 255"/>
                  <a:gd name="T47" fmla="*/ 220 h 1153"/>
                  <a:gd name="T48" fmla="*/ 104 w 255"/>
                  <a:gd name="T49" fmla="*/ 520 h 1153"/>
                  <a:gd name="T50" fmla="*/ 109 w 255"/>
                  <a:gd name="T51" fmla="*/ 481 h 1153"/>
                  <a:gd name="T52" fmla="*/ 109 w 255"/>
                  <a:gd name="T53" fmla="*/ 296 h 1153"/>
                  <a:gd name="T54" fmla="*/ 114 w 255"/>
                  <a:gd name="T55" fmla="*/ 434 h 1153"/>
                  <a:gd name="T56" fmla="*/ 120 w 255"/>
                  <a:gd name="T57" fmla="*/ 924 h 1153"/>
                  <a:gd name="T58" fmla="*/ 125 w 255"/>
                  <a:gd name="T59" fmla="*/ 1153 h 1153"/>
                  <a:gd name="T60" fmla="*/ 130 w 255"/>
                  <a:gd name="T61" fmla="*/ 415 h 1153"/>
                  <a:gd name="T62" fmla="*/ 135 w 255"/>
                  <a:gd name="T63" fmla="*/ 310 h 1153"/>
                  <a:gd name="T64" fmla="*/ 135 w 255"/>
                  <a:gd name="T65" fmla="*/ 367 h 1153"/>
                  <a:gd name="T66" fmla="*/ 140 w 255"/>
                  <a:gd name="T67" fmla="*/ 620 h 1153"/>
                  <a:gd name="T68" fmla="*/ 146 w 255"/>
                  <a:gd name="T69" fmla="*/ 681 h 1153"/>
                  <a:gd name="T70" fmla="*/ 151 w 255"/>
                  <a:gd name="T71" fmla="*/ 329 h 1153"/>
                  <a:gd name="T72" fmla="*/ 151 w 255"/>
                  <a:gd name="T73" fmla="*/ 305 h 1153"/>
                  <a:gd name="T74" fmla="*/ 156 w 255"/>
                  <a:gd name="T75" fmla="*/ 339 h 1153"/>
                  <a:gd name="T76" fmla="*/ 161 w 255"/>
                  <a:gd name="T77" fmla="*/ 696 h 1153"/>
                  <a:gd name="T78" fmla="*/ 166 w 255"/>
                  <a:gd name="T79" fmla="*/ 824 h 1153"/>
                  <a:gd name="T80" fmla="*/ 172 w 255"/>
                  <a:gd name="T81" fmla="*/ 396 h 1153"/>
                  <a:gd name="T82" fmla="*/ 172 w 255"/>
                  <a:gd name="T83" fmla="*/ 320 h 1153"/>
                  <a:gd name="T84" fmla="*/ 177 w 255"/>
                  <a:gd name="T85" fmla="*/ 310 h 1153"/>
                  <a:gd name="T86" fmla="*/ 182 w 255"/>
                  <a:gd name="T87" fmla="*/ 148 h 1153"/>
                  <a:gd name="T88" fmla="*/ 187 w 255"/>
                  <a:gd name="T89" fmla="*/ 67 h 1153"/>
                  <a:gd name="T90" fmla="*/ 187 w 255"/>
                  <a:gd name="T91" fmla="*/ 215 h 1153"/>
                  <a:gd name="T92" fmla="*/ 192 w 255"/>
                  <a:gd name="T93" fmla="*/ 529 h 1153"/>
                  <a:gd name="T94" fmla="*/ 198 w 255"/>
                  <a:gd name="T95" fmla="*/ 824 h 1153"/>
                  <a:gd name="T96" fmla="*/ 198 w 255"/>
                  <a:gd name="T97" fmla="*/ 596 h 1153"/>
                  <a:gd name="T98" fmla="*/ 203 w 255"/>
                  <a:gd name="T99" fmla="*/ 10 h 1153"/>
                  <a:gd name="T100" fmla="*/ 208 w 255"/>
                  <a:gd name="T101" fmla="*/ 0 h 1153"/>
                  <a:gd name="T102" fmla="*/ 213 w 255"/>
                  <a:gd name="T103" fmla="*/ 20 h 1153"/>
                  <a:gd name="T104" fmla="*/ 219 w 255"/>
                  <a:gd name="T105" fmla="*/ 91 h 1153"/>
                  <a:gd name="T106" fmla="*/ 224 w 255"/>
                  <a:gd name="T107" fmla="*/ 272 h 1153"/>
                  <a:gd name="T108" fmla="*/ 224 w 255"/>
                  <a:gd name="T109" fmla="*/ 272 h 1153"/>
                  <a:gd name="T110" fmla="*/ 229 w 255"/>
                  <a:gd name="T111" fmla="*/ 315 h 1153"/>
                  <a:gd name="T112" fmla="*/ 229 w 255"/>
                  <a:gd name="T113" fmla="*/ 291 h 1153"/>
                  <a:gd name="T114" fmla="*/ 234 w 255"/>
                  <a:gd name="T115" fmla="*/ 372 h 1153"/>
                  <a:gd name="T116" fmla="*/ 234 w 255"/>
                  <a:gd name="T117" fmla="*/ 239 h 1153"/>
                  <a:gd name="T118" fmla="*/ 239 w 255"/>
                  <a:gd name="T119" fmla="*/ 391 h 1153"/>
                  <a:gd name="T120" fmla="*/ 245 w 255"/>
                  <a:gd name="T121" fmla="*/ 824 h 1153"/>
                  <a:gd name="T122" fmla="*/ 250 w 255"/>
                  <a:gd name="T123" fmla="*/ 1039 h 1153"/>
                  <a:gd name="T124" fmla="*/ 255 w 255"/>
                  <a:gd name="T125" fmla="*/ 1020 h 1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55" h="1153">
                    <a:moveTo>
                      <a:pt x="0" y="410"/>
                    </a:moveTo>
                    <a:lnTo>
                      <a:pt x="5" y="429"/>
                    </a:lnTo>
                    <a:lnTo>
                      <a:pt x="5" y="701"/>
                    </a:lnTo>
                    <a:lnTo>
                      <a:pt x="5" y="615"/>
                    </a:lnTo>
                    <a:lnTo>
                      <a:pt x="10" y="610"/>
                    </a:lnTo>
                    <a:lnTo>
                      <a:pt x="10" y="296"/>
                    </a:lnTo>
                    <a:lnTo>
                      <a:pt x="15" y="286"/>
                    </a:lnTo>
                    <a:lnTo>
                      <a:pt x="15" y="72"/>
                    </a:lnTo>
                    <a:lnTo>
                      <a:pt x="21" y="77"/>
                    </a:lnTo>
                    <a:lnTo>
                      <a:pt x="21" y="86"/>
                    </a:lnTo>
                    <a:lnTo>
                      <a:pt x="21" y="53"/>
                    </a:lnTo>
                    <a:lnTo>
                      <a:pt x="21" y="58"/>
                    </a:lnTo>
                    <a:lnTo>
                      <a:pt x="26" y="62"/>
                    </a:lnTo>
                    <a:lnTo>
                      <a:pt x="26" y="124"/>
                    </a:lnTo>
                    <a:lnTo>
                      <a:pt x="31" y="129"/>
                    </a:lnTo>
                    <a:lnTo>
                      <a:pt x="31" y="272"/>
                    </a:lnTo>
                    <a:lnTo>
                      <a:pt x="36" y="277"/>
                    </a:lnTo>
                    <a:lnTo>
                      <a:pt x="36" y="348"/>
                    </a:lnTo>
                    <a:lnTo>
                      <a:pt x="41" y="353"/>
                    </a:lnTo>
                    <a:lnTo>
                      <a:pt x="41" y="524"/>
                    </a:lnTo>
                    <a:lnTo>
                      <a:pt x="47" y="529"/>
                    </a:lnTo>
                    <a:lnTo>
                      <a:pt x="47" y="620"/>
                    </a:lnTo>
                    <a:lnTo>
                      <a:pt x="47" y="286"/>
                    </a:lnTo>
                    <a:lnTo>
                      <a:pt x="52" y="281"/>
                    </a:lnTo>
                    <a:lnTo>
                      <a:pt x="52" y="191"/>
                    </a:lnTo>
                    <a:lnTo>
                      <a:pt x="52" y="196"/>
                    </a:lnTo>
                    <a:lnTo>
                      <a:pt x="57" y="201"/>
                    </a:lnTo>
                    <a:lnTo>
                      <a:pt x="57" y="315"/>
                    </a:lnTo>
                    <a:lnTo>
                      <a:pt x="62" y="320"/>
                    </a:lnTo>
                    <a:lnTo>
                      <a:pt x="62" y="572"/>
                    </a:lnTo>
                    <a:lnTo>
                      <a:pt x="67" y="577"/>
                    </a:lnTo>
                    <a:lnTo>
                      <a:pt x="67" y="758"/>
                    </a:lnTo>
                    <a:lnTo>
                      <a:pt x="73" y="762"/>
                    </a:lnTo>
                    <a:lnTo>
                      <a:pt x="73" y="777"/>
                    </a:lnTo>
                    <a:lnTo>
                      <a:pt x="73" y="205"/>
                    </a:lnTo>
                    <a:lnTo>
                      <a:pt x="78" y="196"/>
                    </a:lnTo>
                    <a:lnTo>
                      <a:pt x="78" y="124"/>
                    </a:lnTo>
                    <a:lnTo>
                      <a:pt x="78" y="148"/>
                    </a:lnTo>
                    <a:lnTo>
                      <a:pt x="83" y="148"/>
                    </a:lnTo>
                    <a:lnTo>
                      <a:pt x="83" y="129"/>
                    </a:lnTo>
                    <a:lnTo>
                      <a:pt x="83" y="286"/>
                    </a:lnTo>
                    <a:lnTo>
                      <a:pt x="88" y="291"/>
                    </a:lnTo>
                    <a:lnTo>
                      <a:pt x="88" y="643"/>
                    </a:lnTo>
                    <a:lnTo>
                      <a:pt x="94" y="662"/>
                    </a:lnTo>
                    <a:lnTo>
                      <a:pt x="94" y="1153"/>
                    </a:lnTo>
                    <a:lnTo>
                      <a:pt x="94" y="701"/>
                    </a:lnTo>
                    <a:lnTo>
                      <a:pt x="99" y="653"/>
                    </a:lnTo>
                    <a:lnTo>
                      <a:pt x="99" y="220"/>
                    </a:lnTo>
                    <a:lnTo>
                      <a:pt x="104" y="224"/>
                    </a:lnTo>
                    <a:lnTo>
                      <a:pt x="104" y="520"/>
                    </a:lnTo>
                    <a:lnTo>
                      <a:pt x="104" y="510"/>
                    </a:lnTo>
                    <a:lnTo>
                      <a:pt x="109" y="481"/>
                    </a:lnTo>
                    <a:lnTo>
                      <a:pt x="109" y="291"/>
                    </a:lnTo>
                    <a:lnTo>
                      <a:pt x="109" y="296"/>
                    </a:lnTo>
                    <a:lnTo>
                      <a:pt x="114" y="301"/>
                    </a:lnTo>
                    <a:lnTo>
                      <a:pt x="114" y="434"/>
                    </a:lnTo>
                    <a:lnTo>
                      <a:pt x="120" y="439"/>
                    </a:lnTo>
                    <a:lnTo>
                      <a:pt x="120" y="924"/>
                    </a:lnTo>
                    <a:lnTo>
                      <a:pt x="125" y="962"/>
                    </a:lnTo>
                    <a:lnTo>
                      <a:pt x="125" y="1153"/>
                    </a:lnTo>
                    <a:lnTo>
                      <a:pt x="125" y="424"/>
                    </a:lnTo>
                    <a:lnTo>
                      <a:pt x="130" y="415"/>
                    </a:lnTo>
                    <a:lnTo>
                      <a:pt x="130" y="315"/>
                    </a:lnTo>
                    <a:lnTo>
                      <a:pt x="135" y="310"/>
                    </a:lnTo>
                    <a:lnTo>
                      <a:pt x="135" y="305"/>
                    </a:lnTo>
                    <a:lnTo>
                      <a:pt x="135" y="367"/>
                    </a:lnTo>
                    <a:lnTo>
                      <a:pt x="140" y="372"/>
                    </a:lnTo>
                    <a:lnTo>
                      <a:pt x="140" y="620"/>
                    </a:lnTo>
                    <a:lnTo>
                      <a:pt x="146" y="639"/>
                    </a:lnTo>
                    <a:lnTo>
                      <a:pt x="146" y="681"/>
                    </a:lnTo>
                    <a:lnTo>
                      <a:pt x="146" y="334"/>
                    </a:lnTo>
                    <a:lnTo>
                      <a:pt x="151" y="329"/>
                    </a:lnTo>
                    <a:lnTo>
                      <a:pt x="151" y="301"/>
                    </a:lnTo>
                    <a:lnTo>
                      <a:pt x="151" y="305"/>
                    </a:lnTo>
                    <a:lnTo>
                      <a:pt x="156" y="310"/>
                    </a:lnTo>
                    <a:lnTo>
                      <a:pt x="156" y="339"/>
                    </a:lnTo>
                    <a:lnTo>
                      <a:pt x="161" y="343"/>
                    </a:lnTo>
                    <a:lnTo>
                      <a:pt x="161" y="696"/>
                    </a:lnTo>
                    <a:lnTo>
                      <a:pt x="166" y="715"/>
                    </a:lnTo>
                    <a:lnTo>
                      <a:pt x="166" y="824"/>
                    </a:lnTo>
                    <a:lnTo>
                      <a:pt x="166" y="401"/>
                    </a:lnTo>
                    <a:lnTo>
                      <a:pt x="172" y="396"/>
                    </a:lnTo>
                    <a:lnTo>
                      <a:pt x="172" y="424"/>
                    </a:lnTo>
                    <a:lnTo>
                      <a:pt x="172" y="320"/>
                    </a:lnTo>
                    <a:lnTo>
                      <a:pt x="177" y="305"/>
                    </a:lnTo>
                    <a:lnTo>
                      <a:pt x="177" y="310"/>
                    </a:lnTo>
                    <a:lnTo>
                      <a:pt x="177" y="153"/>
                    </a:lnTo>
                    <a:lnTo>
                      <a:pt x="182" y="148"/>
                    </a:lnTo>
                    <a:lnTo>
                      <a:pt x="182" y="77"/>
                    </a:lnTo>
                    <a:lnTo>
                      <a:pt x="187" y="67"/>
                    </a:lnTo>
                    <a:lnTo>
                      <a:pt x="187" y="48"/>
                    </a:lnTo>
                    <a:lnTo>
                      <a:pt x="187" y="215"/>
                    </a:lnTo>
                    <a:lnTo>
                      <a:pt x="192" y="220"/>
                    </a:lnTo>
                    <a:lnTo>
                      <a:pt x="192" y="529"/>
                    </a:lnTo>
                    <a:lnTo>
                      <a:pt x="198" y="543"/>
                    </a:lnTo>
                    <a:lnTo>
                      <a:pt x="198" y="824"/>
                    </a:lnTo>
                    <a:lnTo>
                      <a:pt x="198" y="329"/>
                    </a:lnTo>
                    <a:lnTo>
                      <a:pt x="198" y="596"/>
                    </a:lnTo>
                    <a:lnTo>
                      <a:pt x="203" y="491"/>
                    </a:lnTo>
                    <a:lnTo>
                      <a:pt x="203" y="10"/>
                    </a:lnTo>
                    <a:lnTo>
                      <a:pt x="208" y="5"/>
                    </a:lnTo>
                    <a:lnTo>
                      <a:pt x="208" y="0"/>
                    </a:lnTo>
                    <a:lnTo>
                      <a:pt x="208" y="15"/>
                    </a:lnTo>
                    <a:lnTo>
                      <a:pt x="213" y="20"/>
                    </a:lnTo>
                    <a:lnTo>
                      <a:pt x="213" y="86"/>
                    </a:lnTo>
                    <a:lnTo>
                      <a:pt x="219" y="91"/>
                    </a:lnTo>
                    <a:lnTo>
                      <a:pt x="219" y="267"/>
                    </a:lnTo>
                    <a:lnTo>
                      <a:pt x="224" y="272"/>
                    </a:lnTo>
                    <a:lnTo>
                      <a:pt x="224" y="429"/>
                    </a:lnTo>
                    <a:lnTo>
                      <a:pt x="224" y="272"/>
                    </a:lnTo>
                    <a:lnTo>
                      <a:pt x="224" y="324"/>
                    </a:lnTo>
                    <a:lnTo>
                      <a:pt x="229" y="315"/>
                    </a:lnTo>
                    <a:lnTo>
                      <a:pt x="229" y="653"/>
                    </a:lnTo>
                    <a:lnTo>
                      <a:pt x="229" y="291"/>
                    </a:lnTo>
                    <a:lnTo>
                      <a:pt x="229" y="391"/>
                    </a:lnTo>
                    <a:lnTo>
                      <a:pt x="234" y="372"/>
                    </a:lnTo>
                    <a:lnTo>
                      <a:pt x="234" y="224"/>
                    </a:lnTo>
                    <a:lnTo>
                      <a:pt x="234" y="239"/>
                    </a:lnTo>
                    <a:lnTo>
                      <a:pt x="239" y="243"/>
                    </a:lnTo>
                    <a:lnTo>
                      <a:pt x="239" y="391"/>
                    </a:lnTo>
                    <a:lnTo>
                      <a:pt x="245" y="396"/>
                    </a:lnTo>
                    <a:lnTo>
                      <a:pt x="245" y="824"/>
                    </a:lnTo>
                    <a:lnTo>
                      <a:pt x="250" y="843"/>
                    </a:lnTo>
                    <a:lnTo>
                      <a:pt x="250" y="1039"/>
                    </a:lnTo>
                    <a:lnTo>
                      <a:pt x="250" y="991"/>
                    </a:lnTo>
                    <a:lnTo>
                      <a:pt x="255" y="1020"/>
                    </a:lnTo>
                    <a:lnTo>
                      <a:pt x="255" y="1153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70"/>
              <p:cNvSpPr>
                <a:spLocks/>
              </p:cNvSpPr>
              <p:nvPr/>
            </p:nvSpPr>
            <p:spPr bwMode="auto">
              <a:xfrm>
                <a:off x="2970" y="896"/>
                <a:ext cx="245" cy="1319"/>
              </a:xfrm>
              <a:custGeom>
                <a:avLst/>
                <a:gdLst>
                  <a:gd name="T0" fmla="*/ 5 w 245"/>
                  <a:gd name="T1" fmla="*/ 133 h 1319"/>
                  <a:gd name="T2" fmla="*/ 10 w 245"/>
                  <a:gd name="T3" fmla="*/ 90 h 1319"/>
                  <a:gd name="T4" fmla="*/ 16 w 245"/>
                  <a:gd name="T5" fmla="*/ 328 h 1319"/>
                  <a:gd name="T6" fmla="*/ 21 w 245"/>
                  <a:gd name="T7" fmla="*/ 838 h 1319"/>
                  <a:gd name="T8" fmla="*/ 26 w 245"/>
                  <a:gd name="T9" fmla="*/ 600 h 1319"/>
                  <a:gd name="T10" fmla="*/ 31 w 245"/>
                  <a:gd name="T11" fmla="*/ 476 h 1319"/>
                  <a:gd name="T12" fmla="*/ 36 w 245"/>
                  <a:gd name="T13" fmla="*/ 452 h 1319"/>
                  <a:gd name="T14" fmla="*/ 47 w 245"/>
                  <a:gd name="T15" fmla="*/ 595 h 1319"/>
                  <a:gd name="T16" fmla="*/ 52 w 245"/>
                  <a:gd name="T17" fmla="*/ 595 h 1319"/>
                  <a:gd name="T18" fmla="*/ 57 w 245"/>
                  <a:gd name="T19" fmla="*/ 338 h 1319"/>
                  <a:gd name="T20" fmla="*/ 63 w 245"/>
                  <a:gd name="T21" fmla="*/ 390 h 1319"/>
                  <a:gd name="T22" fmla="*/ 73 w 245"/>
                  <a:gd name="T23" fmla="*/ 567 h 1319"/>
                  <a:gd name="T24" fmla="*/ 78 w 245"/>
                  <a:gd name="T25" fmla="*/ 976 h 1319"/>
                  <a:gd name="T26" fmla="*/ 83 w 245"/>
                  <a:gd name="T27" fmla="*/ 228 h 1319"/>
                  <a:gd name="T28" fmla="*/ 89 w 245"/>
                  <a:gd name="T29" fmla="*/ 405 h 1319"/>
                  <a:gd name="T30" fmla="*/ 94 w 245"/>
                  <a:gd name="T31" fmla="*/ 771 h 1319"/>
                  <a:gd name="T32" fmla="*/ 99 w 245"/>
                  <a:gd name="T33" fmla="*/ 833 h 1319"/>
                  <a:gd name="T34" fmla="*/ 104 w 245"/>
                  <a:gd name="T35" fmla="*/ 795 h 1319"/>
                  <a:gd name="T36" fmla="*/ 115 w 245"/>
                  <a:gd name="T37" fmla="*/ 1028 h 1319"/>
                  <a:gd name="T38" fmla="*/ 120 w 245"/>
                  <a:gd name="T39" fmla="*/ 171 h 1319"/>
                  <a:gd name="T40" fmla="*/ 125 w 245"/>
                  <a:gd name="T41" fmla="*/ 119 h 1319"/>
                  <a:gd name="T42" fmla="*/ 130 w 245"/>
                  <a:gd name="T43" fmla="*/ 686 h 1319"/>
                  <a:gd name="T44" fmla="*/ 135 w 245"/>
                  <a:gd name="T45" fmla="*/ 652 h 1319"/>
                  <a:gd name="T46" fmla="*/ 141 w 245"/>
                  <a:gd name="T47" fmla="*/ 595 h 1319"/>
                  <a:gd name="T48" fmla="*/ 151 w 245"/>
                  <a:gd name="T49" fmla="*/ 486 h 1319"/>
                  <a:gd name="T50" fmla="*/ 156 w 245"/>
                  <a:gd name="T51" fmla="*/ 533 h 1319"/>
                  <a:gd name="T52" fmla="*/ 162 w 245"/>
                  <a:gd name="T53" fmla="*/ 695 h 1319"/>
                  <a:gd name="T54" fmla="*/ 167 w 245"/>
                  <a:gd name="T55" fmla="*/ 338 h 1319"/>
                  <a:gd name="T56" fmla="*/ 172 w 245"/>
                  <a:gd name="T57" fmla="*/ 509 h 1319"/>
                  <a:gd name="T58" fmla="*/ 177 w 245"/>
                  <a:gd name="T59" fmla="*/ 362 h 1319"/>
                  <a:gd name="T60" fmla="*/ 182 w 245"/>
                  <a:gd name="T61" fmla="*/ 371 h 1319"/>
                  <a:gd name="T62" fmla="*/ 188 w 245"/>
                  <a:gd name="T63" fmla="*/ 671 h 1319"/>
                  <a:gd name="T64" fmla="*/ 193 w 245"/>
                  <a:gd name="T65" fmla="*/ 390 h 1319"/>
                  <a:gd name="T66" fmla="*/ 198 w 245"/>
                  <a:gd name="T67" fmla="*/ 424 h 1319"/>
                  <a:gd name="T68" fmla="*/ 203 w 245"/>
                  <a:gd name="T69" fmla="*/ 1071 h 1319"/>
                  <a:gd name="T70" fmla="*/ 208 w 245"/>
                  <a:gd name="T71" fmla="*/ 595 h 1319"/>
                  <a:gd name="T72" fmla="*/ 214 w 245"/>
                  <a:gd name="T73" fmla="*/ 852 h 1319"/>
                  <a:gd name="T74" fmla="*/ 219 w 245"/>
                  <a:gd name="T75" fmla="*/ 1128 h 1319"/>
                  <a:gd name="T76" fmla="*/ 224 w 245"/>
                  <a:gd name="T77" fmla="*/ 1057 h 1319"/>
                  <a:gd name="T78" fmla="*/ 229 w 245"/>
                  <a:gd name="T79" fmla="*/ 728 h 1319"/>
                  <a:gd name="T80" fmla="*/ 234 w 245"/>
                  <a:gd name="T81" fmla="*/ 495 h 1319"/>
                  <a:gd name="T82" fmla="*/ 240 w 245"/>
                  <a:gd name="T83" fmla="*/ 981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5" h="1319">
                    <a:moveTo>
                      <a:pt x="0" y="1319"/>
                    </a:moveTo>
                    <a:lnTo>
                      <a:pt x="0" y="138"/>
                    </a:lnTo>
                    <a:lnTo>
                      <a:pt x="5" y="133"/>
                    </a:lnTo>
                    <a:lnTo>
                      <a:pt x="5" y="0"/>
                    </a:lnTo>
                    <a:lnTo>
                      <a:pt x="5" y="86"/>
                    </a:lnTo>
                    <a:lnTo>
                      <a:pt x="10" y="90"/>
                    </a:lnTo>
                    <a:lnTo>
                      <a:pt x="10" y="133"/>
                    </a:lnTo>
                    <a:lnTo>
                      <a:pt x="16" y="138"/>
                    </a:lnTo>
                    <a:lnTo>
                      <a:pt x="16" y="328"/>
                    </a:lnTo>
                    <a:lnTo>
                      <a:pt x="21" y="333"/>
                    </a:lnTo>
                    <a:lnTo>
                      <a:pt x="21" y="862"/>
                    </a:lnTo>
                    <a:lnTo>
                      <a:pt x="21" y="838"/>
                    </a:lnTo>
                    <a:lnTo>
                      <a:pt x="26" y="838"/>
                    </a:lnTo>
                    <a:lnTo>
                      <a:pt x="26" y="576"/>
                    </a:lnTo>
                    <a:lnTo>
                      <a:pt x="26" y="600"/>
                    </a:lnTo>
                    <a:lnTo>
                      <a:pt x="31" y="605"/>
                    </a:lnTo>
                    <a:lnTo>
                      <a:pt x="31" y="628"/>
                    </a:lnTo>
                    <a:lnTo>
                      <a:pt x="31" y="476"/>
                    </a:lnTo>
                    <a:lnTo>
                      <a:pt x="36" y="471"/>
                    </a:lnTo>
                    <a:lnTo>
                      <a:pt x="36" y="419"/>
                    </a:lnTo>
                    <a:lnTo>
                      <a:pt x="36" y="452"/>
                    </a:lnTo>
                    <a:lnTo>
                      <a:pt x="42" y="457"/>
                    </a:lnTo>
                    <a:lnTo>
                      <a:pt x="42" y="590"/>
                    </a:lnTo>
                    <a:lnTo>
                      <a:pt x="47" y="595"/>
                    </a:lnTo>
                    <a:lnTo>
                      <a:pt x="47" y="690"/>
                    </a:lnTo>
                    <a:lnTo>
                      <a:pt x="47" y="600"/>
                    </a:lnTo>
                    <a:lnTo>
                      <a:pt x="52" y="595"/>
                    </a:lnTo>
                    <a:lnTo>
                      <a:pt x="52" y="457"/>
                    </a:lnTo>
                    <a:lnTo>
                      <a:pt x="57" y="452"/>
                    </a:lnTo>
                    <a:lnTo>
                      <a:pt x="57" y="338"/>
                    </a:lnTo>
                    <a:lnTo>
                      <a:pt x="57" y="367"/>
                    </a:lnTo>
                    <a:lnTo>
                      <a:pt x="63" y="362"/>
                    </a:lnTo>
                    <a:lnTo>
                      <a:pt x="63" y="390"/>
                    </a:lnTo>
                    <a:lnTo>
                      <a:pt x="68" y="400"/>
                    </a:lnTo>
                    <a:lnTo>
                      <a:pt x="68" y="562"/>
                    </a:lnTo>
                    <a:lnTo>
                      <a:pt x="73" y="567"/>
                    </a:lnTo>
                    <a:lnTo>
                      <a:pt x="73" y="947"/>
                    </a:lnTo>
                    <a:lnTo>
                      <a:pt x="78" y="962"/>
                    </a:lnTo>
                    <a:lnTo>
                      <a:pt x="78" y="976"/>
                    </a:lnTo>
                    <a:lnTo>
                      <a:pt x="78" y="252"/>
                    </a:lnTo>
                    <a:lnTo>
                      <a:pt x="83" y="247"/>
                    </a:lnTo>
                    <a:lnTo>
                      <a:pt x="83" y="228"/>
                    </a:lnTo>
                    <a:lnTo>
                      <a:pt x="83" y="257"/>
                    </a:lnTo>
                    <a:lnTo>
                      <a:pt x="89" y="262"/>
                    </a:lnTo>
                    <a:lnTo>
                      <a:pt x="89" y="405"/>
                    </a:lnTo>
                    <a:lnTo>
                      <a:pt x="94" y="414"/>
                    </a:lnTo>
                    <a:lnTo>
                      <a:pt x="94" y="862"/>
                    </a:lnTo>
                    <a:lnTo>
                      <a:pt x="94" y="771"/>
                    </a:lnTo>
                    <a:lnTo>
                      <a:pt x="99" y="781"/>
                    </a:lnTo>
                    <a:lnTo>
                      <a:pt x="99" y="933"/>
                    </a:lnTo>
                    <a:lnTo>
                      <a:pt x="99" y="833"/>
                    </a:lnTo>
                    <a:lnTo>
                      <a:pt x="104" y="824"/>
                    </a:lnTo>
                    <a:lnTo>
                      <a:pt x="104" y="781"/>
                    </a:lnTo>
                    <a:lnTo>
                      <a:pt x="104" y="795"/>
                    </a:lnTo>
                    <a:lnTo>
                      <a:pt x="109" y="800"/>
                    </a:lnTo>
                    <a:lnTo>
                      <a:pt x="109" y="1052"/>
                    </a:lnTo>
                    <a:lnTo>
                      <a:pt x="115" y="1028"/>
                    </a:lnTo>
                    <a:lnTo>
                      <a:pt x="115" y="186"/>
                    </a:lnTo>
                    <a:lnTo>
                      <a:pt x="120" y="181"/>
                    </a:lnTo>
                    <a:lnTo>
                      <a:pt x="120" y="171"/>
                    </a:lnTo>
                    <a:lnTo>
                      <a:pt x="120" y="186"/>
                    </a:lnTo>
                    <a:lnTo>
                      <a:pt x="125" y="181"/>
                    </a:lnTo>
                    <a:lnTo>
                      <a:pt x="125" y="119"/>
                    </a:lnTo>
                    <a:lnTo>
                      <a:pt x="125" y="386"/>
                    </a:lnTo>
                    <a:lnTo>
                      <a:pt x="130" y="390"/>
                    </a:lnTo>
                    <a:lnTo>
                      <a:pt x="130" y="686"/>
                    </a:lnTo>
                    <a:lnTo>
                      <a:pt x="135" y="695"/>
                    </a:lnTo>
                    <a:lnTo>
                      <a:pt x="135" y="776"/>
                    </a:lnTo>
                    <a:lnTo>
                      <a:pt x="135" y="652"/>
                    </a:lnTo>
                    <a:lnTo>
                      <a:pt x="141" y="647"/>
                    </a:lnTo>
                    <a:lnTo>
                      <a:pt x="141" y="767"/>
                    </a:lnTo>
                    <a:lnTo>
                      <a:pt x="141" y="595"/>
                    </a:lnTo>
                    <a:lnTo>
                      <a:pt x="146" y="600"/>
                    </a:lnTo>
                    <a:lnTo>
                      <a:pt x="146" y="490"/>
                    </a:lnTo>
                    <a:lnTo>
                      <a:pt x="151" y="486"/>
                    </a:lnTo>
                    <a:lnTo>
                      <a:pt x="151" y="481"/>
                    </a:lnTo>
                    <a:lnTo>
                      <a:pt x="151" y="528"/>
                    </a:lnTo>
                    <a:lnTo>
                      <a:pt x="156" y="533"/>
                    </a:lnTo>
                    <a:lnTo>
                      <a:pt x="156" y="619"/>
                    </a:lnTo>
                    <a:lnTo>
                      <a:pt x="162" y="624"/>
                    </a:lnTo>
                    <a:lnTo>
                      <a:pt x="162" y="695"/>
                    </a:lnTo>
                    <a:lnTo>
                      <a:pt x="162" y="571"/>
                    </a:lnTo>
                    <a:lnTo>
                      <a:pt x="167" y="562"/>
                    </a:lnTo>
                    <a:lnTo>
                      <a:pt x="167" y="338"/>
                    </a:lnTo>
                    <a:lnTo>
                      <a:pt x="167" y="381"/>
                    </a:lnTo>
                    <a:lnTo>
                      <a:pt x="172" y="386"/>
                    </a:lnTo>
                    <a:lnTo>
                      <a:pt x="172" y="509"/>
                    </a:lnTo>
                    <a:lnTo>
                      <a:pt x="172" y="400"/>
                    </a:lnTo>
                    <a:lnTo>
                      <a:pt x="177" y="405"/>
                    </a:lnTo>
                    <a:lnTo>
                      <a:pt x="177" y="362"/>
                    </a:lnTo>
                    <a:lnTo>
                      <a:pt x="177" y="381"/>
                    </a:lnTo>
                    <a:lnTo>
                      <a:pt x="182" y="395"/>
                    </a:lnTo>
                    <a:lnTo>
                      <a:pt x="182" y="371"/>
                    </a:lnTo>
                    <a:lnTo>
                      <a:pt x="182" y="600"/>
                    </a:lnTo>
                    <a:lnTo>
                      <a:pt x="188" y="605"/>
                    </a:lnTo>
                    <a:lnTo>
                      <a:pt x="188" y="671"/>
                    </a:lnTo>
                    <a:lnTo>
                      <a:pt x="188" y="424"/>
                    </a:lnTo>
                    <a:lnTo>
                      <a:pt x="193" y="419"/>
                    </a:lnTo>
                    <a:lnTo>
                      <a:pt x="193" y="390"/>
                    </a:lnTo>
                    <a:lnTo>
                      <a:pt x="193" y="428"/>
                    </a:lnTo>
                    <a:lnTo>
                      <a:pt x="198" y="433"/>
                    </a:lnTo>
                    <a:lnTo>
                      <a:pt x="198" y="424"/>
                    </a:lnTo>
                    <a:lnTo>
                      <a:pt x="198" y="700"/>
                    </a:lnTo>
                    <a:lnTo>
                      <a:pt x="203" y="714"/>
                    </a:lnTo>
                    <a:lnTo>
                      <a:pt x="203" y="1071"/>
                    </a:lnTo>
                    <a:lnTo>
                      <a:pt x="203" y="605"/>
                    </a:lnTo>
                    <a:lnTo>
                      <a:pt x="208" y="600"/>
                    </a:lnTo>
                    <a:lnTo>
                      <a:pt x="208" y="595"/>
                    </a:lnTo>
                    <a:lnTo>
                      <a:pt x="208" y="671"/>
                    </a:lnTo>
                    <a:lnTo>
                      <a:pt x="214" y="676"/>
                    </a:lnTo>
                    <a:lnTo>
                      <a:pt x="214" y="852"/>
                    </a:lnTo>
                    <a:lnTo>
                      <a:pt x="219" y="862"/>
                    </a:lnTo>
                    <a:lnTo>
                      <a:pt x="219" y="1300"/>
                    </a:lnTo>
                    <a:lnTo>
                      <a:pt x="219" y="1128"/>
                    </a:lnTo>
                    <a:lnTo>
                      <a:pt x="224" y="1119"/>
                    </a:lnTo>
                    <a:lnTo>
                      <a:pt x="224" y="1028"/>
                    </a:lnTo>
                    <a:lnTo>
                      <a:pt x="224" y="1057"/>
                    </a:lnTo>
                    <a:lnTo>
                      <a:pt x="229" y="1052"/>
                    </a:lnTo>
                    <a:lnTo>
                      <a:pt x="229" y="1305"/>
                    </a:lnTo>
                    <a:lnTo>
                      <a:pt x="229" y="728"/>
                    </a:lnTo>
                    <a:lnTo>
                      <a:pt x="234" y="662"/>
                    </a:lnTo>
                    <a:lnTo>
                      <a:pt x="234" y="462"/>
                    </a:lnTo>
                    <a:lnTo>
                      <a:pt x="234" y="495"/>
                    </a:lnTo>
                    <a:lnTo>
                      <a:pt x="240" y="490"/>
                    </a:lnTo>
                    <a:lnTo>
                      <a:pt x="240" y="443"/>
                    </a:lnTo>
                    <a:lnTo>
                      <a:pt x="240" y="981"/>
                    </a:lnTo>
                    <a:lnTo>
                      <a:pt x="245" y="1076"/>
                    </a:lnTo>
                    <a:lnTo>
                      <a:pt x="245" y="1319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71"/>
              <p:cNvSpPr>
                <a:spLocks/>
              </p:cNvSpPr>
              <p:nvPr/>
            </p:nvSpPr>
            <p:spPr bwMode="auto">
              <a:xfrm>
                <a:off x="3215" y="939"/>
                <a:ext cx="245" cy="1276"/>
              </a:xfrm>
              <a:custGeom>
                <a:avLst/>
                <a:gdLst>
                  <a:gd name="T0" fmla="*/ 0 w 245"/>
                  <a:gd name="T1" fmla="*/ 547 h 1276"/>
                  <a:gd name="T2" fmla="*/ 5 w 245"/>
                  <a:gd name="T3" fmla="*/ 657 h 1276"/>
                  <a:gd name="T4" fmla="*/ 10 w 245"/>
                  <a:gd name="T5" fmla="*/ 924 h 1276"/>
                  <a:gd name="T6" fmla="*/ 16 w 245"/>
                  <a:gd name="T7" fmla="*/ 895 h 1276"/>
                  <a:gd name="T8" fmla="*/ 16 w 245"/>
                  <a:gd name="T9" fmla="*/ 985 h 1276"/>
                  <a:gd name="T10" fmla="*/ 21 w 245"/>
                  <a:gd name="T11" fmla="*/ 1243 h 1276"/>
                  <a:gd name="T12" fmla="*/ 26 w 245"/>
                  <a:gd name="T13" fmla="*/ 409 h 1276"/>
                  <a:gd name="T14" fmla="*/ 31 w 245"/>
                  <a:gd name="T15" fmla="*/ 252 h 1276"/>
                  <a:gd name="T16" fmla="*/ 36 w 245"/>
                  <a:gd name="T17" fmla="*/ 285 h 1276"/>
                  <a:gd name="T18" fmla="*/ 42 w 245"/>
                  <a:gd name="T19" fmla="*/ 419 h 1276"/>
                  <a:gd name="T20" fmla="*/ 47 w 245"/>
                  <a:gd name="T21" fmla="*/ 747 h 1276"/>
                  <a:gd name="T22" fmla="*/ 47 w 245"/>
                  <a:gd name="T23" fmla="*/ 843 h 1276"/>
                  <a:gd name="T24" fmla="*/ 52 w 245"/>
                  <a:gd name="T25" fmla="*/ 381 h 1276"/>
                  <a:gd name="T26" fmla="*/ 57 w 245"/>
                  <a:gd name="T27" fmla="*/ 371 h 1276"/>
                  <a:gd name="T28" fmla="*/ 62 w 245"/>
                  <a:gd name="T29" fmla="*/ 462 h 1276"/>
                  <a:gd name="T30" fmla="*/ 62 w 245"/>
                  <a:gd name="T31" fmla="*/ 528 h 1276"/>
                  <a:gd name="T32" fmla="*/ 68 w 245"/>
                  <a:gd name="T33" fmla="*/ 485 h 1276"/>
                  <a:gd name="T34" fmla="*/ 73 w 245"/>
                  <a:gd name="T35" fmla="*/ 585 h 1276"/>
                  <a:gd name="T36" fmla="*/ 78 w 245"/>
                  <a:gd name="T37" fmla="*/ 885 h 1276"/>
                  <a:gd name="T38" fmla="*/ 78 w 245"/>
                  <a:gd name="T39" fmla="*/ 909 h 1276"/>
                  <a:gd name="T40" fmla="*/ 83 w 245"/>
                  <a:gd name="T41" fmla="*/ 952 h 1276"/>
                  <a:gd name="T42" fmla="*/ 83 w 245"/>
                  <a:gd name="T43" fmla="*/ 924 h 1276"/>
                  <a:gd name="T44" fmla="*/ 88 w 245"/>
                  <a:gd name="T45" fmla="*/ 1162 h 1276"/>
                  <a:gd name="T46" fmla="*/ 94 w 245"/>
                  <a:gd name="T47" fmla="*/ 285 h 1276"/>
                  <a:gd name="T48" fmla="*/ 99 w 245"/>
                  <a:gd name="T49" fmla="*/ 395 h 1276"/>
                  <a:gd name="T50" fmla="*/ 99 w 245"/>
                  <a:gd name="T51" fmla="*/ 747 h 1276"/>
                  <a:gd name="T52" fmla="*/ 104 w 245"/>
                  <a:gd name="T53" fmla="*/ 419 h 1276"/>
                  <a:gd name="T54" fmla="*/ 109 w 245"/>
                  <a:gd name="T55" fmla="*/ 295 h 1276"/>
                  <a:gd name="T56" fmla="*/ 115 w 245"/>
                  <a:gd name="T57" fmla="*/ 295 h 1276"/>
                  <a:gd name="T58" fmla="*/ 115 w 245"/>
                  <a:gd name="T59" fmla="*/ 319 h 1276"/>
                  <a:gd name="T60" fmla="*/ 120 w 245"/>
                  <a:gd name="T61" fmla="*/ 471 h 1276"/>
                  <a:gd name="T62" fmla="*/ 125 w 245"/>
                  <a:gd name="T63" fmla="*/ 619 h 1276"/>
                  <a:gd name="T64" fmla="*/ 125 w 245"/>
                  <a:gd name="T65" fmla="*/ 447 h 1276"/>
                  <a:gd name="T66" fmla="*/ 130 w 245"/>
                  <a:gd name="T67" fmla="*/ 704 h 1276"/>
                  <a:gd name="T68" fmla="*/ 135 w 245"/>
                  <a:gd name="T69" fmla="*/ 690 h 1276"/>
                  <a:gd name="T70" fmla="*/ 135 w 245"/>
                  <a:gd name="T71" fmla="*/ 647 h 1276"/>
                  <a:gd name="T72" fmla="*/ 141 w 245"/>
                  <a:gd name="T73" fmla="*/ 714 h 1276"/>
                  <a:gd name="T74" fmla="*/ 146 w 245"/>
                  <a:gd name="T75" fmla="*/ 662 h 1276"/>
                  <a:gd name="T76" fmla="*/ 146 w 245"/>
                  <a:gd name="T77" fmla="*/ 619 h 1276"/>
                  <a:gd name="T78" fmla="*/ 151 w 245"/>
                  <a:gd name="T79" fmla="*/ 652 h 1276"/>
                  <a:gd name="T80" fmla="*/ 151 w 245"/>
                  <a:gd name="T81" fmla="*/ 628 h 1276"/>
                  <a:gd name="T82" fmla="*/ 156 w 245"/>
                  <a:gd name="T83" fmla="*/ 838 h 1276"/>
                  <a:gd name="T84" fmla="*/ 161 w 245"/>
                  <a:gd name="T85" fmla="*/ 381 h 1276"/>
                  <a:gd name="T86" fmla="*/ 167 w 245"/>
                  <a:gd name="T87" fmla="*/ 381 h 1276"/>
                  <a:gd name="T88" fmla="*/ 167 w 245"/>
                  <a:gd name="T89" fmla="*/ 357 h 1276"/>
                  <a:gd name="T90" fmla="*/ 172 w 245"/>
                  <a:gd name="T91" fmla="*/ 485 h 1276"/>
                  <a:gd name="T92" fmla="*/ 177 w 245"/>
                  <a:gd name="T93" fmla="*/ 990 h 1276"/>
                  <a:gd name="T94" fmla="*/ 182 w 245"/>
                  <a:gd name="T95" fmla="*/ 1276 h 1276"/>
                  <a:gd name="T96" fmla="*/ 187 w 245"/>
                  <a:gd name="T97" fmla="*/ 581 h 1276"/>
                  <a:gd name="T98" fmla="*/ 193 w 245"/>
                  <a:gd name="T99" fmla="*/ 390 h 1276"/>
                  <a:gd name="T100" fmla="*/ 193 w 245"/>
                  <a:gd name="T101" fmla="*/ 343 h 1276"/>
                  <a:gd name="T102" fmla="*/ 198 w 245"/>
                  <a:gd name="T103" fmla="*/ 352 h 1276"/>
                  <a:gd name="T104" fmla="*/ 203 w 245"/>
                  <a:gd name="T105" fmla="*/ 366 h 1276"/>
                  <a:gd name="T106" fmla="*/ 208 w 245"/>
                  <a:gd name="T107" fmla="*/ 304 h 1276"/>
                  <a:gd name="T108" fmla="*/ 214 w 245"/>
                  <a:gd name="T109" fmla="*/ 333 h 1276"/>
                  <a:gd name="T110" fmla="*/ 214 w 245"/>
                  <a:gd name="T111" fmla="*/ 223 h 1276"/>
                  <a:gd name="T112" fmla="*/ 219 w 245"/>
                  <a:gd name="T113" fmla="*/ 0 h 1276"/>
                  <a:gd name="T114" fmla="*/ 224 w 245"/>
                  <a:gd name="T115" fmla="*/ 95 h 1276"/>
                  <a:gd name="T116" fmla="*/ 224 w 245"/>
                  <a:gd name="T117" fmla="*/ 171 h 1276"/>
                  <a:gd name="T118" fmla="*/ 229 w 245"/>
                  <a:gd name="T119" fmla="*/ 128 h 1276"/>
                  <a:gd name="T120" fmla="*/ 234 w 245"/>
                  <a:gd name="T121" fmla="*/ 314 h 1276"/>
                  <a:gd name="T122" fmla="*/ 240 w 245"/>
                  <a:gd name="T123" fmla="*/ 481 h 1276"/>
                  <a:gd name="T124" fmla="*/ 245 w 245"/>
                  <a:gd name="T125" fmla="*/ 724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5" h="1276">
                    <a:moveTo>
                      <a:pt x="0" y="1276"/>
                    </a:moveTo>
                    <a:lnTo>
                      <a:pt x="0" y="547"/>
                    </a:lnTo>
                    <a:lnTo>
                      <a:pt x="5" y="543"/>
                    </a:lnTo>
                    <a:lnTo>
                      <a:pt x="5" y="657"/>
                    </a:lnTo>
                    <a:lnTo>
                      <a:pt x="10" y="666"/>
                    </a:lnTo>
                    <a:lnTo>
                      <a:pt x="10" y="924"/>
                    </a:lnTo>
                    <a:lnTo>
                      <a:pt x="10" y="900"/>
                    </a:lnTo>
                    <a:lnTo>
                      <a:pt x="16" y="895"/>
                    </a:lnTo>
                    <a:lnTo>
                      <a:pt x="16" y="862"/>
                    </a:lnTo>
                    <a:lnTo>
                      <a:pt x="16" y="985"/>
                    </a:lnTo>
                    <a:lnTo>
                      <a:pt x="21" y="990"/>
                    </a:lnTo>
                    <a:lnTo>
                      <a:pt x="21" y="1243"/>
                    </a:lnTo>
                    <a:lnTo>
                      <a:pt x="21" y="371"/>
                    </a:lnTo>
                    <a:lnTo>
                      <a:pt x="26" y="409"/>
                    </a:lnTo>
                    <a:lnTo>
                      <a:pt x="26" y="247"/>
                    </a:lnTo>
                    <a:lnTo>
                      <a:pt x="31" y="252"/>
                    </a:lnTo>
                    <a:lnTo>
                      <a:pt x="31" y="281"/>
                    </a:lnTo>
                    <a:lnTo>
                      <a:pt x="36" y="285"/>
                    </a:lnTo>
                    <a:lnTo>
                      <a:pt x="36" y="414"/>
                    </a:lnTo>
                    <a:lnTo>
                      <a:pt x="42" y="419"/>
                    </a:lnTo>
                    <a:lnTo>
                      <a:pt x="42" y="743"/>
                    </a:lnTo>
                    <a:lnTo>
                      <a:pt x="47" y="747"/>
                    </a:lnTo>
                    <a:lnTo>
                      <a:pt x="47" y="1133"/>
                    </a:lnTo>
                    <a:lnTo>
                      <a:pt x="47" y="843"/>
                    </a:lnTo>
                    <a:lnTo>
                      <a:pt x="52" y="804"/>
                    </a:lnTo>
                    <a:lnTo>
                      <a:pt x="52" y="381"/>
                    </a:lnTo>
                    <a:lnTo>
                      <a:pt x="57" y="376"/>
                    </a:lnTo>
                    <a:lnTo>
                      <a:pt x="57" y="371"/>
                    </a:lnTo>
                    <a:lnTo>
                      <a:pt x="57" y="457"/>
                    </a:lnTo>
                    <a:lnTo>
                      <a:pt x="62" y="462"/>
                    </a:lnTo>
                    <a:lnTo>
                      <a:pt x="62" y="533"/>
                    </a:lnTo>
                    <a:lnTo>
                      <a:pt x="62" y="528"/>
                    </a:lnTo>
                    <a:lnTo>
                      <a:pt x="68" y="524"/>
                    </a:lnTo>
                    <a:lnTo>
                      <a:pt x="68" y="485"/>
                    </a:lnTo>
                    <a:lnTo>
                      <a:pt x="68" y="576"/>
                    </a:lnTo>
                    <a:lnTo>
                      <a:pt x="73" y="585"/>
                    </a:lnTo>
                    <a:lnTo>
                      <a:pt x="73" y="871"/>
                    </a:lnTo>
                    <a:lnTo>
                      <a:pt x="78" y="885"/>
                    </a:lnTo>
                    <a:lnTo>
                      <a:pt x="78" y="933"/>
                    </a:lnTo>
                    <a:lnTo>
                      <a:pt x="78" y="909"/>
                    </a:lnTo>
                    <a:lnTo>
                      <a:pt x="83" y="904"/>
                    </a:lnTo>
                    <a:lnTo>
                      <a:pt x="83" y="952"/>
                    </a:lnTo>
                    <a:lnTo>
                      <a:pt x="83" y="876"/>
                    </a:lnTo>
                    <a:lnTo>
                      <a:pt x="83" y="924"/>
                    </a:lnTo>
                    <a:lnTo>
                      <a:pt x="88" y="947"/>
                    </a:lnTo>
                    <a:lnTo>
                      <a:pt x="88" y="1162"/>
                    </a:lnTo>
                    <a:lnTo>
                      <a:pt x="88" y="281"/>
                    </a:lnTo>
                    <a:lnTo>
                      <a:pt x="94" y="285"/>
                    </a:lnTo>
                    <a:lnTo>
                      <a:pt x="94" y="400"/>
                    </a:lnTo>
                    <a:lnTo>
                      <a:pt x="99" y="395"/>
                    </a:lnTo>
                    <a:lnTo>
                      <a:pt x="99" y="795"/>
                    </a:lnTo>
                    <a:lnTo>
                      <a:pt x="99" y="747"/>
                    </a:lnTo>
                    <a:lnTo>
                      <a:pt x="104" y="733"/>
                    </a:lnTo>
                    <a:lnTo>
                      <a:pt x="104" y="419"/>
                    </a:lnTo>
                    <a:lnTo>
                      <a:pt x="109" y="414"/>
                    </a:lnTo>
                    <a:lnTo>
                      <a:pt x="109" y="295"/>
                    </a:lnTo>
                    <a:lnTo>
                      <a:pt x="109" y="300"/>
                    </a:lnTo>
                    <a:lnTo>
                      <a:pt x="115" y="295"/>
                    </a:lnTo>
                    <a:lnTo>
                      <a:pt x="115" y="214"/>
                    </a:lnTo>
                    <a:lnTo>
                      <a:pt x="115" y="319"/>
                    </a:lnTo>
                    <a:lnTo>
                      <a:pt x="120" y="324"/>
                    </a:lnTo>
                    <a:lnTo>
                      <a:pt x="120" y="471"/>
                    </a:lnTo>
                    <a:lnTo>
                      <a:pt x="125" y="476"/>
                    </a:lnTo>
                    <a:lnTo>
                      <a:pt x="125" y="619"/>
                    </a:lnTo>
                    <a:lnTo>
                      <a:pt x="125" y="428"/>
                    </a:lnTo>
                    <a:lnTo>
                      <a:pt x="125" y="447"/>
                    </a:lnTo>
                    <a:lnTo>
                      <a:pt x="130" y="452"/>
                    </a:lnTo>
                    <a:lnTo>
                      <a:pt x="130" y="704"/>
                    </a:lnTo>
                    <a:lnTo>
                      <a:pt x="130" y="695"/>
                    </a:lnTo>
                    <a:lnTo>
                      <a:pt x="135" y="690"/>
                    </a:lnTo>
                    <a:lnTo>
                      <a:pt x="135" y="609"/>
                    </a:lnTo>
                    <a:lnTo>
                      <a:pt x="135" y="647"/>
                    </a:lnTo>
                    <a:lnTo>
                      <a:pt x="141" y="652"/>
                    </a:lnTo>
                    <a:lnTo>
                      <a:pt x="141" y="714"/>
                    </a:lnTo>
                    <a:lnTo>
                      <a:pt x="141" y="666"/>
                    </a:lnTo>
                    <a:lnTo>
                      <a:pt x="146" y="662"/>
                    </a:lnTo>
                    <a:lnTo>
                      <a:pt x="146" y="666"/>
                    </a:lnTo>
                    <a:lnTo>
                      <a:pt x="146" y="619"/>
                    </a:lnTo>
                    <a:lnTo>
                      <a:pt x="146" y="647"/>
                    </a:lnTo>
                    <a:lnTo>
                      <a:pt x="151" y="652"/>
                    </a:lnTo>
                    <a:lnTo>
                      <a:pt x="151" y="657"/>
                    </a:lnTo>
                    <a:lnTo>
                      <a:pt x="151" y="628"/>
                    </a:lnTo>
                    <a:lnTo>
                      <a:pt x="156" y="633"/>
                    </a:lnTo>
                    <a:lnTo>
                      <a:pt x="156" y="838"/>
                    </a:lnTo>
                    <a:lnTo>
                      <a:pt x="161" y="862"/>
                    </a:lnTo>
                    <a:lnTo>
                      <a:pt x="161" y="381"/>
                    </a:lnTo>
                    <a:lnTo>
                      <a:pt x="167" y="376"/>
                    </a:lnTo>
                    <a:lnTo>
                      <a:pt x="167" y="381"/>
                    </a:lnTo>
                    <a:lnTo>
                      <a:pt x="167" y="352"/>
                    </a:lnTo>
                    <a:lnTo>
                      <a:pt x="167" y="357"/>
                    </a:lnTo>
                    <a:lnTo>
                      <a:pt x="172" y="362"/>
                    </a:lnTo>
                    <a:lnTo>
                      <a:pt x="172" y="485"/>
                    </a:lnTo>
                    <a:lnTo>
                      <a:pt x="177" y="490"/>
                    </a:lnTo>
                    <a:lnTo>
                      <a:pt x="177" y="990"/>
                    </a:lnTo>
                    <a:lnTo>
                      <a:pt x="182" y="1033"/>
                    </a:lnTo>
                    <a:lnTo>
                      <a:pt x="182" y="1276"/>
                    </a:lnTo>
                    <a:lnTo>
                      <a:pt x="182" y="600"/>
                    </a:lnTo>
                    <a:lnTo>
                      <a:pt x="187" y="581"/>
                    </a:lnTo>
                    <a:lnTo>
                      <a:pt x="187" y="385"/>
                    </a:lnTo>
                    <a:lnTo>
                      <a:pt x="193" y="390"/>
                    </a:lnTo>
                    <a:lnTo>
                      <a:pt x="193" y="395"/>
                    </a:lnTo>
                    <a:lnTo>
                      <a:pt x="193" y="343"/>
                    </a:lnTo>
                    <a:lnTo>
                      <a:pt x="198" y="338"/>
                    </a:lnTo>
                    <a:lnTo>
                      <a:pt x="198" y="352"/>
                    </a:lnTo>
                    <a:lnTo>
                      <a:pt x="203" y="357"/>
                    </a:lnTo>
                    <a:lnTo>
                      <a:pt x="203" y="366"/>
                    </a:lnTo>
                    <a:lnTo>
                      <a:pt x="203" y="300"/>
                    </a:lnTo>
                    <a:lnTo>
                      <a:pt x="208" y="304"/>
                    </a:lnTo>
                    <a:lnTo>
                      <a:pt x="208" y="328"/>
                    </a:lnTo>
                    <a:lnTo>
                      <a:pt x="214" y="333"/>
                    </a:lnTo>
                    <a:lnTo>
                      <a:pt x="214" y="371"/>
                    </a:lnTo>
                    <a:lnTo>
                      <a:pt x="214" y="223"/>
                    </a:lnTo>
                    <a:lnTo>
                      <a:pt x="219" y="209"/>
                    </a:lnTo>
                    <a:lnTo>
                      <a:pt x="219" y="0"/>
                    </a:lnTo>
                    <a:lnTo>
                      <a:pt x="219" y="90"/>
                    </a:lnTo>
                    <a:lnTo>
                      <a:pt x="224" y="95"/>
                    </a:lnTo>
                    <a:lnTo>
                      <a:pt x="224" y="195"/>
                    </a:lnTo>
                    <a:lnTo>
                      <a:pt x="224" y="171"/>
                    </a:lnTo>
                    <a:lnTo>
                      <a:pt x="229" y="162"/>
                    </a:lnTo>
                    <a:lnTo>
                      <a:pt x="229" y="128"/>
                    </a:lnTo>
                    <a:lnTo>
                      <a:pt x="229" y="309"/>
                    </a:lnTo>
                    <a:lnTo>
                      <a:pt x="234" y="314"/>
                    </a:lnTo>
                    <a:lnTo>
                      <a:pt x="234" y="476"/>
                    </a:lnTo>
                    <a:lnTo>
                      <a:pt x="240" y="481"/>
                    </a:lnTo>
                    <a:lnTo>
                      <a:pt x="240" y="719"/>
                    </a:lnTo>
                    <a:lnTo>
                      <a:pt x="245" y="724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72"/>
              <p:cNvSpPr>
                <a:spLocks/>
              </p:cNvSpPr>
              <p:nvPr/>
            </p:nvSpPr>
            <p:spPr bwMode="auto">
              <a:xfrm>
                <a:off x="3460" y="915"/>
                <a:ext cx="250" cy="1300"/>
              </a:xfrm>
              <a:custGeom>
                <a:avLst/>
                <a:gdLst>
                  <a:gd name="T0" fmla="*/ 0 w 250"/>
                  <a:gd name="T1" fmla="*/ 1005 h 1300"/>
                  <a:gd name="T2" fmla="*/ 5 w 250"/>
                  <a:gd name="T3" fmla="*/ 948 h 1300"/>
                  <a:gd name="T4" fmla="*/ 5 w 250"/>
                  <a:gd name="T5" fmla="*/ 348 h 1300"/>
                  <a:gd name="T6" fmla="*/ 10 w 250"/>
                  <a:gd name="T7" fmla="*/ 338 h 1300"/>
                  <a:gd name="T8" fmla="*/ 15 w 250"/>
                  <a:gd name="T9" fmla="*/ 414 h 1300"/>
                  <a:gd name="T10" fmla="*/ 15 w 250"/>
                  <a:gd name="T11" fmla="*/ 533 h 1300"/>
                  <a:gd name="T12" fmla="*/ 21 w 250"/>
                  <a:gd name="T13" fmla="*/ 452 h 1300"/>
                  <a:gd name="T14" fmla="*/ 26 w 250"/>
                  <a:gd name="T15" fmla="*/ 567 h 1300"/>
                  <a:gd name="T16" fmla="*/ 31 w 250"/>
                  <a:gd name="T17" fmla="*/ 552 h 1300"/>
                  <a:gd name="T18" fmla="*/ 31 w 250"/>
                  <a:gd name="T19" fmla="*/ 538 h 1300"/>
                  <a:gd name="T20" fmla="*/ 36 w 250"/>
                  <a:gd name="T21" fmla="*/ 562 h 1300"/>
                  <a:gd name="T22" fmla="*/ 36 w 250"/>
                  <a:gd name="T23" fmla="*/ 614 h 1300"/>
                  <a:gd name="T24" fmla="*/ 41 w 250"/>
                  <a:gd name="T25" fmla="*/ 843 h 1300"/>
                  <a:gd name="T26" fmla="*/ 47 w 250"/>
                  <a:gd name="T27" fmla="*/ 1033 h 1300"/>
                  <a:gd name="T28" fmla="*/ 52 w 250"/>
                  <a:gd name="T29" fmla="*/ 1300 h 1300"/>
                  <a:gd name="T30" fmla="*/ 57 w 250"/>
                  <a:gd name="T31" fmla="*/ 743 h 1300"/>
                  <a:gd name="T32" fmla="*/ 62 w 250"/>
                  <a:gd name="T33" fmla="*/ 467 h 1300"/>
                  <a:gd name="T34" fmla="*/ 67 w 250"/>
                  <a:gd name="T35" fmla="*/ 414 h 1300"/>
                  <a:gd name="T36" fmla="*/ 73 w 250"/>
                  <a:gd name="T37" fmla="*/ 433 h 1300"/>
                  <a:gd name="T38" fmla="*/ 78 w 250"/>
                  <a:gd name="T39" fmla="*/ 514 h 1300"/>
                  <a:gd name="T40" fmla="*/ 83 w 250"/>
                  <a:gd name="T41" fmla="*/ 762 h 1300"/>
                  <a:gd name="T42" fmla="*/ 88 w 250"/>
                  <a:gd name="T43" fmla="*/ 1295 h 1300"/>
                  <a:gd name="T44" fmla="*/ 94 w 250"/>
                  <a:gd name="T45" fmla="*/ 709 h 1300"/>
                  <a:gd name="T46" fmla="*/ 99 w 250"/>
                  <a:gd name="T47" fmla="*/ 467 h 1300"/>
                  <a:gd name="T48" fmla="*/ 99 w 250"/>
                  <a:gd name="T49" fmla="*/ 533 h 1300"/>
                  <a:gd name="T50" fmla="*/ 104 w 250"/>
                  <a:gd name="T51" fmla="*/ 695 h 1300"/>
                  <a:gd name="T52" fmla="*/ 109 w 250"/>
                  <a:gd name="T53" fmla="*/ 852 h 1300"/>
                  <a:gd name="T54" fmla="*/ 114 w 250"/>
                  <a:gd name="T55" fmla="*/ 448 h 1300"/>
                  <a:gd name="T56" fmla="*/ 120 w 250"/>
                  <a:gd name="T57" fmla="*/ 295 h 1300"/>
                  <a:gd name="T58" fmla="*/ 125 w 250"/>
                  <a:gd name="T59" fmla="*/ 276 h 1300"/>
                  <a:gd name="T60" fmla="*/ 130 w 250"/>
                  <a:gd name="T61" fmla="*/ 576 h 1300"/>
                  <a:gd name="T62" fmla="*/ 130 w 250"/>
                  <a:gd name="T63" fmla="*/ 433 h 1300"/>
                  <a:gd name="T64" fmla="*/ 135 w 250"/>
                  <a:gd name="T65" fmla="*/ 243 h 1300"/>
                  <a:gd name="T66" fmla="*/ 140 w 250"/>
                  <a:gd name="T67" fmla="*/ 286 h 1300"/>
                  <a:gd name="T68" fmla="*/ 146 w 250"/>
                  <a:gd name="T69" fmla="*/ 271 h 1300"/>
                  <a:gd name="T70" fmla="*/ 146 w 250"/>
                  <a:gd name="T71" fmla="*/ 333 h 1300"/>
                  <a:gd name="T72" fmla="*/ 151 w 250"/>
                  <a:gd name="T73" fmla="*/ 238 h 1300"/>
                  <a:gd name="T74" fmla="*/ 156 w 250"/>
                  <a:gd name="T75" fmla="*/ 367 h 1300"/>
                  <a:gd name="T76" fmla="*/ 161 w 250"/>
                  <a:gd name="T77" fmla="*/ 243 h 1300"/>
                  <a:gd name="T78" fmla="*/ 161 w 250"/>
                  <a:gd name="T79" fmla="*/ 176 h 1300"/>
                  <a:gd name="T80" fmla="*/ 166 w 250"/>
                  <a:gd name="T81" fmla="*/ 205 h 1300"/>
                  <a:gd name="T82" fmla="*/ 172 w 250"/>
                  <a:gd name="T83" fmla="*/ 190 h 1300"/>
                  <a:gd name="T84" fmla="*/ 177 w 250"/>
                  <a:gd name="T85" fmla="*/ 381 h 1300"/>
                  <a:gd name="T86" fmla="*/ 182 w 250"/>
                  <a:gd name="T87" fmla="*/ 681 h 1300"/>
                  <a:gd name="T88" fmla="*/ 182 w 250"/>
                  <a:gd name="T89" fmla="*/ 490 h 1300"/>
                  <a:gd name="T90" fmla="*/ 187 w 250"/>
                  <a:gd name="T91" fmla="*/ 305 h 1300"/>
                  <a:gd name="T92" fmla="*/ 193 w 250"/>
                  <a:gd name="T93" fmla="*/ 314 h 1300"/>
                  <a:gd name="T94" fmla="*/ 198 w 250"/>
                  <a:gd name="T95" fmla="*/ 424 h 1300"/>
                  <a:gd name="T96" fmla="*/ 203 w 250"/>
                  <a:gd name="T97" fmla="*/ 600 h 1300"/>
                  <a:gd name="T98" fmla="*/ 208 w 250"/>
                  <a:gd name="T99" fmla="*/ 724 h 1300"/>
                  <a:gd name="T100" fmla="*/ 213 w 250"/>
                  <a:gd name="T101" fmla="*/ 1195 h 1300"/>
                  <a:gd name="T102" fmla="*/ 213 w 250"/>
                  <a:gd name="T103" fmla="*/ 943 h 1300"/>
                  <a:gd name="T104" fmla="*/ 219 w 250"/>
                  <a:gd name="T105" fmla="*/ 1181 h 1300"/>
                  <a:gd name="T106" fmla="*/ 219 w 250"/>
                  <a:gd name="T107" fmla="*/ 548 h 1300"/>
                  <a:gd name="T108" fmla="*/ 224 w 250"/>
                  <a:gd name="T109" fmla="*/ 500 h 1300"/>
                  <a:gd name="T110" fmla="*/ 229 w 250"/>
                  <a:gd name="T111" fmla="*/ 576 h 1300"/>
                  <a:gd name="T112" fmla="*/ 229 w 250"/>
                  <a:gd name="T113" fmla="*/ 457 h 1300"/>
                  <a:gd name="T114" fmla="*/ 234 w 250"/>
                  <a:gd name="T115" fmla="*/ 467 h 1300"/>
                  <a:gd name="T116" fmla="*/ 234 w 250"/>
                  <a:gd name="T117" fmla="*/ 181 h 1300"/>
                  <a:gd name="T118" fmla="*/ 239 w 250"/>
                  <a:gd name="T119" fmla="*/ 0 h 1300"/>
                  <a:gd name="T120" fmla="*/ 245 w 250"/>
                  <a:gd name="T121" fmla="*/ 90 h 1300"/>
                  <a:gd name="T122" fmla="*/ 250 w 250"/>
                  <a:gd name="T123" fmla="*/ 76 h 1300"/>
                  <a:gd name="T124" fmla="*/ 250 w 250"/>
                  <a:gd name="T125" fmla="*/ 205 h 1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50" h="1300">
                    <a:moveTo>
                      <a:pt x="0" y="748"/>
                    </a:moveTo>
                    <a:lnTo>
                      <a:pt x="0" y="1005"/>
                    </a:lnTo>
                    <a:lnTo>
                      <a:pt x="0" y="957"/>
                    </a:lnTo>
                    <a:lnTo>
                      <a:pt x="5" y="948"/>
                    </a:lnTo>
                    <a:lnTo>
                      <a:pt x="5" y="309"/>
                    </a:lnTo>
                    <a:lnTo>
                      <a:pt x="5" y="348"/>
                    </a:lnTo>
                    <a:lnTo>
                      <a:pt x="10" y="343"/>
                    </a:lnTo>
                    <a:lnTo>
                      <a:pt x="10" y="338"/>
                    </a:lnTo>
                    <a:lnTo>
                      <a:pt x="10" y="409"/>
                    </a:lnTo>
                    <a:lnTo>
                      <a:pt x="15" y="414"/>
                    </a:lnTo>
                    <a:lnTo>
                      <a:pt x="15" y="390"/>
                    </a:lnTo>
                    <a:lnTo>
                      <a:pt x="15" y="533"/>
                    </a:lnTo>
                    <a:lnTo>
                      <a:pt x="21" y="528"/>
                    </a:lnTo>
                    <a:lnTo>
                      <a:pt x="21" y="452"/>
                    </a:lnTo>
                    <a:lnTo>
                      <a:pt x="26" y="457"/>
                    </a:lnTo>
                    <a:lnTo>
                      <a:pt x="26" y="567"/>
                    </a:lnTo>
                    <a:lnTo>
                      <a:pt x="26" y="548"/>
                    </a:lnTo>
                    <a:lnTo>
                      <a:pt x="31" y="552"/>
                    </a:lnTo>
                    <a:lnTo>
                      <a:pt x="31" y="586"/>
                    </a:lnTo>
                    <a:lnTo>
                      <a:pt x="31" y="538"/>
                    </a:lnTo>
                    <a:lnTo>
                      <a:pt x="31" y="557"/>
                    </a:lnTo>
                    <a:lnTo>
                      <a:pt x="36" y="562"/>
                    </a:lnTo>
                    <a:lnTo>
                      <a:pt x="36" y="557"/>
                    </a:lnTo>
                    <a:lnTo>
                      <a:pt x="36" y="614"/>
                    </a:lnTo>
                    <a:lnTo>
                      <a:pt x="41" y="619"/>
                    </a:lnTo>
                    <a:lnTo>
                      <a:pt x="41" y="843"/>
                    </a:lnTo>
                    <a:lnTo>
                      <a:pt x="47" y="848"/>
                    </a:lnTo>
                    <a:lnTo>
                      <a:pt x="47" y="1033"/>
                    </a:lnTo>
                    <a:lnTo>
                      <a:pt x="52" y="1043"/>
                    </a:lnTo>
                    <a:lnTo>
                      <a:pt x="52" y="1300"/>
                    </a:lnTo>
                    <a:lnTo>
                      <a:pt x="57" y="1300"/>
                    </a:lnTo>
                    <a:lnTo>
                      <a:pt x="57" y="743"/>
                    </a:lnTo>
                    <a:lnTo>
                      <a:pt x="62" y="733"/>
                    </a:lnTo>
                    <a:lnTo>
                      <a:pt x="62" y="467"/>
                    </a:lnTo>
                    <a:lnTo>
                      <a:pt x="67" y="462"/>
                    </a:lnTo>
                    <a:lnTo>
                      <a:pt x="67" y="414"/>
                    </a:lnTo>
                    <a:lnTo>
                      <a:pt x="67" y="428"/>
                    </a:lnTo>
                    <a:lnTo>
                      <a:pt x="73" y="433"/>
                    </a:lnTo>
                    <a:lnTo>
                      <a:pt x="73" y="509"/>
                    </a:lnTo>
                    <a:lnTo>
                      <a:pt x="78" y="514"/>
                    </a:lnTo>
                    <a:lnTo>
                      <a:pt x="78" y="757"/>
                    </a:lnTo>
                    <a:lnTo>
                      <a:pt x="83" y="762"/>
                    </a:lnTo>
                    <a:lnTo>
                      <a:pt x="83" y="1300"/>
                    </a:lnTo>
                    <a:lnTo>
                      <a:pt x="88" y="1295"/>
                    </a:lnTo>
                    <a:lnTo>
                      <a:pt x="88" y="728"/>
                    </a:lnTo>
                    <a:lnTo>
                      <a:pt x="94" y="709"/>
                    </a:lnTo>
                    <a:lnTo>
                      <a:pt x="94" y="471"/>
                    </a:lnTo>
                    <a:lnTo>
                      <a:pt x="99" y="467"/>
                    </a:lnTo>
                    <a:lnTo>
                      <a:pt x="99" y="428"/>
                    </a:lnTo>
                    <a:lnTo>
                      <a:pt x="99" y="533"/>
                    </a:lnTo>
                    <a:lnTo>
                      <a:pt x="104" y="538"/>
                    </a:lnTo>
                    <a:lnTo>
                      <a:pt x="104" y="695"/>
                    </a:lnTo>
                    <a:lnTo>
                      <a:pt x="109" y="700"/>
                    </a:lnTo>
                    <a:lnTo>
                      <a:pt x="109" y="852"/>
                    </a:lnTo>
                    <a:lnTo>
                      <a:pt x="114" y="819"/>
                    </a:lnTo>
                    <a:lnTo>
                      <a:pt x="114" y="448"/>
                    </a:lnTo>
                    <a:lnTo>
                      <a:pt x="120" y="443"/>
                    </a:lnTo>
                    <a:lnTo>
                      <a:pt x="120" y="295"/>
                    </a:lnTo>
                    <a:lnTo>
                      <a:pt x="125" y="300"/>
                    </a:lnTo>
                    <a:lnTo>
                      <a:pt x="125" y="276"/>
                    </a:lnTo>
                    <a:lnTo>
                      <a:pt x="125" y="562"/>
                    </a:lnTo>
                    <a:lnTo>
                      <a:pt x="130" y="576"/>
                    </a:lnTo>
                    <a:lnTo>
                      <a:pt x="130" y="700"/>
                    </a:lnTo>
                    <a:lnTo>
                      <a:pt x="130" y="433"/>
                    </a:lnTo>
                    <a:lnTo>
                      <a:pt x="135" y="428"/>
                    </a:lnTo>
                    <a:lnTo>
                      <a:pt x="135" y="243"/>
                    </a:lnTo>
                    <a:lnTo>
                      <a:pt x="140" y="247"/>
                    </a:lnTo>
                    <a:lnTo>
                      <a:pt x="140" y="286"/>
                    </a:lnTo>
                    <a:lnTo>
                      <a:pt x="140" y="276"/>
                    </a:lnTo>
                    <a:lnTo>
                      <a:pt x="146" y="271"/>
                    </a:lnTo>
                    <a:lnTo>
                      <a:pt x="146" y="462"/>
                    </a:lnTo>
                    <a:lnTo>
                      <a:pt x="146" y="333"/>
                    </a:lnTo>
                    <a:lnTo>
                      <a:pt x="151" y="324"/>
                    </a:lnTo>
                    <a:lnTo>
                      <a:pt x="151" y="238"/>
                    </a:lnTo>
                    <a:lnTo>
                      <a:pt x="156" y="243"/>
                    </a:lnTo>
                    <a:lnTo>
                      <a:pt x="156" y="367"/>
                    </a:lnTo>
                    <a:lnTo>
                      <a:pt x="156" y="257"/>
                    </a:lnTo>
                    <a:lnTo>
                      <a:pt x="161" y="243"/>
                    </a:lnTo>
                    <a:lnTo>
                      <a:pt x="161" y="109"/>
                    </a:lnTo>
                    <a:lnTo>
                      <a:pt x="161" y="176"/>
                    </a:lnTo>
                    <a:lnTo>
                      <a:pt x="166" y="181"/>
                    </a:lnTo>
                    <a:lnTo>
                      <a:pt x="166" y="205"/>
                    </a:lnTo>
                    <a:lnTo>
                      <a:pt x="166" y="119"/>
                    </a:lnTo>
                    <a:lnTo>
                      <a:pt x="172" y="190"/>
                    </a:lnTo>
                    <a:lnTo>
                      <a:pt x="172" y="376"/>
                    </a:lnTo>
                    <a:lnTo>
                      <a:pt x="177" y="381"/>
                    </a:lnTo>
                    <a:lnTo>
                      <a:pt x="177" y="671"/>
                    </a:lnTo>
                    <a:lnTo>
                      <a:pt x="182" y="681"/>
                    </a:lnTo>
                    <a:lnTo>
                      <a:pt x="182" y="752"/>
                    </a:lnTo>
                    <a:lnTo>
                      <a:pt x="182" y="490"/>
                    </a:lnTo>
                    <a:lnTo>
                      <a:pt x="187" y="471"/>
                    </a:lnTo>
                    <a:lnTo>
                      <a:pt x="187" y="305"/>
                    </a:lnTo>
                    <a:lnTo>
                      <a:pt x="187" y="309"/>
                    </a:lnTo>
                    <a:lnTo>
                      <a:pt x="193" y="314"/>
                    </a:lnTo>
                    <a:lnTo>
                      <a:pt x="193" y="419"/>
                    </a:lnTo>
                    <a:lnTo>
                      <a:pt x="198" y="424"/>
                    </a:lnTo>
                    <a:lnTo>
                      <a:pt x="198" y="595"/>
                    </a:lnTo>
                    <a:lnTo>
                      <a:pt x="203" y="600"/>
                    </a:lnTo>
                    <a:lnTo>
                      <a:pt x="203" y="728"/>
                    </a:lnTo>
                    <a:lnTo>
                      <a:pt x="208" y="724"/>
                    </a:lnTo>
                    <a:lnTo>
                      <a:pt x="208" y="1228"/>
                    </a:lnTo>
                    <a:lnTo>
                      <a:pt x="213" y="1195"/>
                    </a:lnTo>
                    <a:lnTo>
                      <a:pt x="213" y="895"/>
                    </a:lnTo>
                    <a:lnTo>
                      <a:pt x="213" y="943"/>
                    </a:lnTo>
                    <a:lnTo>
                      <a:pt x="219" y="967"/>
                    </a:lnTo>
                    <a:lnTo>
                      <a:pt x="219" y="1181"/>
                    </a:lnTo>
                    <a:lnTo>
                      <a:pt x="219" y="543"/>
                    </a:lnTo>
                    <a:lnTo>
                      <a:pt x="219" y="548"/>
                    </a:lnTo>
                    <a:lnTo>
                      <a:pt x="224" y="543"/>
                    </a:lnTo>
                    <a:lnTo>
                      <a:pt x="224" y="500"/>
                    </a:lnTo>
                    <a:lnTo>
                      <a:pt x="224" y="567"/>
                    </a:lnTo>
                    <a:lnTo>
                      <a:pt x="229" y="576"/>
                    </a:lnTo>
                    <a:lnTo>
                      <a:pt x="229" y="867"/>
                    </a:lnTo>
                    <a:lnTo>
                      <a:pt x="229" y="457"/>
                    </a:lnTo>
                    <a:lnTo>
                      <a:pt x="229" y="462"/>
                    </a:lnTo>
                    <a:lnTo>
                      <a:pt x="234" y="467"/>
                    </a:lnTo>
                    <a:lnTo>
                      <a:pt x="234" y="595"/>
                    </a:lnTo>
                    <a:lnTo>
                      <a:pt x="234" y="181"/>
                    </a:lnTo>
                    <a:lnTo>
                      <a:pt x="239" y="171"/>
                    </a:lnTo>
                    <a:lnTo>
                      <a:pt x="239" y="0"/>
                    </a:lnTo>
                    <a:lnTo>
                      <a:pt x="239" y="86"/>
                    </a:lnTo>
                    <a:lnTo>
                      <a:pt x="245" y="90"/>
                    </a:lnTo>
                    <a:lnTo>
                      <a:pt x="245" y="86"/>
                    </a:lnTo>
                    <a:lnTo>
                      <a:pt x="250" y="76"/>
                    </a:lnTo>
                    <a:lnTo>
                      <a:pt x="250" y="28"/>
                    </a:lnTo>
                    <a:lnTo>
                      <a:pt x="250" y="205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73"/>
              <p:cNvSpPr>
                <a:spLocks/>
              </p:cNvSpPr>
              <p:nvPr/>
            </p:nvSpPr>
            <p:spPr bwMode="auto">
              <a:xfrm>
                <a:off x="3710" y="1077"/>
                <a:ext cx="245" cy="1138"/>
              </a:xfrm>
              <a:custGeom>
                <a:avLst/>
                <a:gdLst>
                  <a:gd name="T0" fmla="*/ 5 w 245"/>
                  <a:gd name="T1" fmla="*/ 147 h 1138"/>
                  <a:gd name="T2" fmla="*/ 10 w 245"/>
                  <a:gd name="T3" fmla="*/ 81 h 1138"/>
                  <a:gd name="T4" fmla="*/ 15 w 245"/>
                  <a:gd name="T5" fmla="*/ 62 h 1138"/>
                  <a:gd name="T6" fmla="*/ 21 w 245"/>
                  <a:gd name="T7" fmla="*/ 428 h 1138"/>
                  <a:gd name="T8" fmla="*/ 26 w 245"/>
                  <a:gd name="T9" fmla="*/ 343 h 1138"/>
                  <a:gd name="T10" fmla="*/ 36 w 245"/>
                  <a:gd name="T11" fmla="*/ 128 h 1138"/>
                  <a:gd name="T12" fmla="*/ 42 w 245"/>
                  <a:gd name="T13" fmla="*/ 395 h 1138"/>
                  <a:gd name="T14" fmla="*/ 47 w 245"/>
                  <a:gd name="T15" fmla="*/ 586 h 1138"/>
                  <a:gd name="T16" fmla="*/ 52 w 245"/>
                  <a:gd name="T17" fmla="*/ 690 h 1138"/>
                  <a:gd name="T18" fmla="*/ 62 w 245"/>
                  <a:gd name="T19" fmla="*/ 214 h 1138"/>
                  <a:gd name="T20" fmla="*/ 68 w 245"/>
                  <a:gd name="T21" fmla="*/ 552 h 1138"/>
                  <a:gd name="T22" fmla="*/ 73 w 245"/>
                  <a:gd name="T23" fmla="*/ 333 h 1138"/>
                  <a:gd name="T24" fmla="*/ 78 w 245"/>
                  <a:gd name="T25" fmla="*/ 295 h 1138"/>
                  <a:gd name="T26" fmla="*/ 83 w 245"/>
                  <a:gd name="T27" fmla="*/ 686 h 1138"/>
                  <a:gd name="T28" fmla="*/ 88 w 245"/>
                  <a:gd name="T29" fmla="*/ 200 h 1138"/>
                  <a:gd name="T30" fmla="*/ 94 w 245"/>
                  <a:gd name="T31" fmla="*/ 343 h 1138"/>
                  <a:gd name="T32" fmla="*/ 99 w 245"/>
                  <a:gd name="T33" fmla="*/ 433 h 1138"/>
                  <a:gd name="T34" fmla="*/ 104 w 245"/>
                  <a:gd name="T35" fmla="*/ 238 h 1138"/>
                  <a:gd name="T36" fmla="*/ 109 w 245"/>
                  <a:gd name="T37" fmla="*/ 890 h 1138"/>
                  <a:gd name="T38" fmla="*/ 114 w 245"/>
                  <a:gd name="T39" fmla="*/ 238 h 1138"/>
                  <a:gd name="T40" fmla="*/ 120 w 245"/>
                  <a:gd name="T41" fmla="*/ 586 h 1138"/>
                  <a:gd name="T42" fmla="*/ 125 w 245"/>
                  <a:gd name="T43" fmla="*/ 462 h 1138"/>
                  <a:gd name="T44" fmla="*/ 130 w 245"/>
                  <a:gd name="T45" fmla="*/ 347 h 1138"/>
                  <a:gd name="T46" fmla="*/ 135 w 245"/>
                  <a:gd name="T47" fmla="*/ 257 h 1138"/>
                  <a:gd name="T48" fmla="*/ 141 w 245"/>
                  <a:gd name="T49" fmla="*/ 214 h 1138"/>
                  <a:gd name="T50" fmla="*/ 151 w 245"/>
                  <a:gd name="T51" fmla="*/ 314 h 1138"/>
                  <a:gd name="T52" fmla="*/ 156 w 245"/>
                  <a:gd name="T53" fmla="*/ 857 h 1138"/>
                  <a:gd name="T54" fmla="*/ 161 w 245"/>
                  <a:gd name="T55" fmla="*/ 147 h 1138"/>
                  <a:gd name="T56" fmla="*/ 167 w 245"/>
                  <a:gd name="T57" fmla="*/ 257 h 1138"/>
                  <a:gd name="T58" fmla="*/ 172 w 245"/>
                  <a:gd name="T59" fmla="*/ 176 h 1138"/>
                  <a:gd name="T60" fmla="*/ 177 w 245"/>
                  <a:gd name="T61" fmla="*/ 390 h 1138"/>
                  <a:gd name="T62" fmla="*/ 182 w 245"/>
                  <a:gd name="T63" fmla="*/ 695 h 1138"/>
                  <a:gd name="T64" fmla="*/ 187 w 245"/>
                  <a:gd name="T65" fmla="*/ 295 h 1138"/>
                  <a:gd name="T66" fmla="*/ 198 w 245"/>
                  <a:gd name="T67" fmla="*/ 366 h 1138"/>
                  <a:gd name="T68" fmla="*/ 203 w 245"/>
                  <a:gd name="T69" fmla="*/ 862 h 1138"/>
                  <a:gd name="T70" fmla="*/ 208 w 245"/>
                  <a:gd name="T71" fmla="*/ 1066 h 1138"/>
                  <a:gd name="T72" fmla="*/ 213 w 245"/>
                  <a:gd name="T73" fmla="*/ 1024 h 1138"/>
                  <a:gd name="T74" fmla="*/ 224 w 245"/>
                  <a:gd name="T75" fmla="*/ 147 h 1138"/>
                  <a:gd name="T76" fmla="*/ 229 w 245"/>
                  <a:gd name="T77" fmla="*/ 147 h 1138"/>
                  <a:gd name="T78" fmla="*/ 234 w 245"/>
                  <a:gd name="T79" fmla="*/ 371 h 1138"/>
                  <a:gd name="T80" fmla="*/ 234 w 245"/>
                  <a:gd name="T81" fmla="*/ 381 h 1138"/>
                  <a:gd name="T82" fmla="*/ 245 w 245"/>
                  <a:gd name="T83" fmla="*/ 528 h 1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5" h="1138">
                    <a:moveTo>
                      <a:pt x="0" y="43"/>
                    </a:moveTo>
                    <a:lnTo>
                      <a:pt x="5" y="47"/>
                    </a:lnTo>
                    <a:lnTo>
                      <a:pt x="5" y="147"/>
                    </a:lnTo>
                    <a:lnTo>
                      <a:pt x="5" y="0"/>
                    </a:lnTo>
                    <a:lnTo>
                      <a:pt x="5" y="76"/>
                    </a:lnTo>
                    <a:lnTo>
                      <a:pt x="10" y="81"/>
                    </a:lnTo>
                    <a:lnTo>
                      <a:pt x="10" y="138"/>
                    </a:lnTo>
                    <a:lnTo>
                      <a:pt x="10" y="66"/>
                    </a:lnTo>
                    <a:lnTo>
                      <a:pt x="15" y="62"/>
                    </a:lnTo>
                    <a:lnTo>
                      <a:pt x="15" y="95"/>
                    </a:lnTo>
                    <a:lnTo>
                      <a:pt x="21" y="85"/>
                    </a:lnTo>
                    <a:lnTo>
                      <a:pt x="21" y="428"/>
                    </a:lnTo>
                    <a:lnTo>
                      <a:pt x="26" y="438"/>
                    </a:lnTo>
                    <a:lnTo>
                      <a:pt x="26" y="757"/>
                    </a:lnTo>
                    <a:lnTo>
                      <a:pt x="26" y="343"/>
                    </a:lnTo>
                    <a:lnTo>
                      <a:pt x="31" y="319"/>
                    </a:lnTo>
                    <a:lnTo>
                      <a:pt x="31" y="124"/>
                    </a:lnTo>
                    <a:lnTo>
                      <a:pt x="36" y="128"/>
                    </a:lnTo>
                    <a:lnTo>
                      <a:pt x="36" y="181"/>
                    </a:lnTo>
                    <a:lnTo>
                      <a:pt x="42" y="186"/>
                    </a:lnTo>
                    <a:lnTo>
                      <a:pt x="42" y="395"/>
                    </a:lnTo>
                    <a:lnTo>
                      <a:pt x="47" y="409"/>
                    </a:lnTo>
                    <a:lnTo>
                      <a:pt x="47" y="881"/>
                    </a:lnTo>
                    <a:lnTo>
                      <a:pt x="47" y="586"/>
                    </a:lnTo>
                    <a:lnTo>
                      <a:pt x="52" y="590"/>
                    </a:lnTo>
                    <a:lnTo>
                      <a:pt x="52" y="790"/>
                    </a:lnTo>
                    <a:lnTo>
                      <a:pt x="52" y="690"/>
                    </a:lnTo>
                    <a:lnTo>
                      <a:pt x="57" y="662"/>
                    </a:lnTo>
                    <a:lnTo>
                      <a:pt x="57" y="209"/>
                    </a:lnTo>
                    <a:lnTo>
                      <a:pt x="62" y="214"/>
                    </a:lnTo>
                    <a:lnTo>
                      <a:pt x="62" y="395"/>
                    </a:lnTo>
                    <a:lnTo>
                      <a:pt x="68" y="405"/>
                    </a:lnTo>
                    <a:lnTo>
                      <a:pt x="68" y="552"/>
                    </a:lnTo>
                    <a:lnTo>
                      <a:pt x="68" y="324"/>
                    </a:lnTo>
                    <a:lnTo>
                      <a:pt x="68" y="338"/>
                    </a:lnTo>
                    <a:lnTo>
                      <a:pt x="73" y="333"/>
                    </a:lnTo>
                    <a:lnTo>
                      <a:pt x="73" y="281"/>
                    </a:lnTo>
                    <a:lnTo>
                      <a:pt x="73" y="290"/>
                    </a:lnTo>
                    <a:lnTo>
                      <a:pt x="78" y="295"/>
                    </a:lnTo>
                    <a:lnTo>
                      <a:pt x="78" y="438"/>
                    </a:lnTo>
                    <a:lnTo>
                      <a:pt x="83" y="443"/>
                    </a:lnTo>
                    <a:lnTo>
                      <a:pt x="83" y="686"/>
                    </a:lnTo>
                    <a:lnTo>
                      <a:pt x="83" y="643"/>
                    </a:lnTo>
                    <a:lnTo>
                      <a:pt x="88" y="528"/>
                    </a:lnTo>
                    <a:lnTo>
                      <a:pt x="88" y="200"/>
                    </a:lnTo>
                    <a:lnTo>
                      <a:pt x="88" y="376"/>
                    </a:lnTo>
                    <a:lnTo>
                      <a:pt x="94" y="409"/>
                    </a:lnTo>
                    <a:lnTo>
                      <a:pt x="94" y="343"/>
                    </a:lnTo>
                    <a:lnTo>
                      <a:pt x="94" y="395"/>
                    </a:lnTo>
                    <a:lnTo>
                      <a:pt x="99" y="400"/>
                    </a:lnTo>
                    <a:lnTo>
                      <a:pt x="99" y="433"/>
                    </a:lnTo>
                    <a:lnTo>
                      <a:pt x="99" y="266"/>
                    </a:lnTo>
                    <a:lnTo>
                      <a:pt x="104" y="262"/>
                    </a:lnTo>
                    <a:lnTo>
                      <a:pt x="104" y="238"/>
                    </a:lnTo>
                    <a:lnTo>
                      <a:pt x="104" y="662"/>
                    </a:lnTo>
                    <a:lnTo>
                      <a:pt x="109" y="700"/>
                    </a:lnTo>
                    <a:lnTo>
                      <a:pt x="109" y="890"/>
                    </a:lnTo>
                    <a:lnTo>
                      <a:pt x="109" y="309"/>
                    </a:lnTo>
                    <a:lnTo>
                      <a:pt x="114" y="305"/>
                    </a:lnTo>
                    <a:lnTo>
                      <a:pt x="114" y="238"/>
                    </a:lnTo>
                    <a:lnTo>
                      <a:pt x="114" y="319"/>
                    </a:lnTo>
                    <a:lnTo>
                      <a:pt x="120" y="324"/>
                    </a:lnTo>
                    <a:lnTo>
                      <a:pt x="120" y="586"/>
                    </a:lnTo>
                    <a:lnTo>
                      <a:pt x="125" y="595"/>
                    </a:lnTo>
                    <a:lnTo>
                      <a:pt x="125" y="705"/>
                    </a:lnTo>
                    <a:lnTo>
                      <a:pt x="125" y="462"/>
                    </a:lnTo>
                    <a:lnTo>
                      <a:pt x="130" y="447"/>
                    </a:lnTo>
                    <a:lnTo>
                      <a:pt x="130" y="266"/>
                    </a:lnTo>
                    <a:lnTo>
                      <a:pt x="130" y="347"/>
                    </a:lnTo>
                    <a:lnTo>
                      <a:pt x="135" y="357"/>
                    </a:lnTo>
                    <a:lnTo>
                      <a:pt x="135" y="390"/>
                    </a:lnTo>
                    <a:lnTo>
                      <a:pt x="135" y="257"/>
                    </a:lnTo>
                    <a:lnTo>
                      <a:pt x="141" y="252"/>
                    </a:lnTo>
                    <a:lnTo>
                      <a:pt x="141" y="209"/>
                    </a:lnTo>
                    <a:lnTo>
                      <a:pt x="141" y="214"/>
                    </a:lnTo>
                    <a:lnTo>
                      <a:pt x="146" y="219"/>
                    </a:lnTo>
                    <a:lnTo>
                      <a:pt x="146" y="309"/>
                    </a:lnTo>
                    <a:lnTo>
                      <a:pt x="151" y="314"/>
                    </a:lnTo>
                    <a:lnTo>
                      <a:pt x="151" y="552"/>
                    </a:lnTo>
                    <a:lnTo>
                      <a:pt x="156" y="566"/>
                    </a:lnTo>
                    <a:lnTo>
                      <a:pt x="156" y="857"/>
                    </a:lnTo>
                    <a:lnTo>
                      <a:pt x="156" y="233"/>
                    </a:lnTo>
                    <a:lnTo>
                      <a:pt x="161" y="219"/>
                    </a:lnTo>
                    <a:lnTo>
                      <a:pt x="161" y="147"/>
                    </a:lnTo>
                    <a:lnTo>
                      <a:pt x="161" y="190"/>
                    </a:lnTo>
                    <a:lnTo>
                      <a:pt x="167" y="195"/>
                    </a:lnTo>
                    <a:lnTo>
                      <a:pt x="167" y="257"/>
                    </a:lnTo>
                    <a:lnTo>
                      <a:pt x="167" y="228"/>
                    </a:lnTo>
                    <a:lnTo>
                      <a:pt x="172" y="224"/>
                    </a:lnTo>
                    <a:lnTo>
                      <a:pt x="172" y="176"/>
                    </a:lnTo>
                    <a:lnTo>
                      <a:pt x="172" y="224"/>
                    </a:lnTo>
                    <a:lnTo>
                      <a:pt x="177" y="228"/>
                    </a:lnTo>
                    <a:lnTo>
                      <a:pt x="177" y="390"/>
                    </a:lnTo>
                    <a:lnTo>
                      <a:pt x="182" y="400"/>
                    </a:lnTo>
                    <a:lnTo>
                      <a:pt x="182" y="386"/>
                    </a:lnTo>
                    <a:lnTo>
                      <a:pt x="182" y="695"/>
                    </a:lnTo>
                    <a:lnTo>
                      <a:pt x="187" y="705"/>
                    </a:lnTo>
                    <a:lnTo>
                      <a:pt x="187" y="743"/>
                    </a:lnTo>
                    <a:lnTo>
                      <a:pt x="187" y="295"/>
                    </a:lnTo>
                    <a:lnTo>
                      <a:pt x="193" y="290"/>
                    </a:lnTo>
                    <a:lnTo>
                      <a:pt x="193" y="362"/>
                    </a:lnTo>
                    <a:lnTo>
                      <a:pt x="198" y="366"/>
                    </a:lnTo>
                    <a:lnTo>
                      <a:pt x="198" y="595"/>
                    </a:lnTo>
                    <a:lnTo>
                      <a:pt x="203" y="605"/>
                    </a:lnTo>
                    <a:lnTo>
                      <a:pt x="203" y="862"/>
                    </a:lnTo>
                    <a:lnTo>
                      <a:pt x="208" y="876"/>
                    </a:lnTo>
                    <a:lnTo>
                      <a:pt x="208" y="1138"/>
                    </a:lnTo>
                    <a:lnTo>
                      <a:pt x="208" y="1066"/>
                    </a:lnTo>
                    <a:lnTo>
                      <a:pt x="213" y="1043"/>
                    </a:lnTo>
                    <a:lnTo>
                      <a:pt x="213" y="843"/>
                    </a:lnTo>
                    <a:lnTo>
                      <a:pt x="213" y="1024"/>
                    </a:lnTo>
                    <a:lnTo>
                      <a:pt x="219" y="1057"/>
                    </a:lnTo>
                    <a:lnTo>
                      <a:pt x="219" y="152"/>
                    </a:lnTo>
                    <a:lnTo>
                      <a:pt x="224" y="147"/>
                    </a:lnTo>
                    <a:lnTo>
                      <a:pt x="224" y="52"/>
                    </a:lnTo>
                    <a:lnTo>
                      <a:pt x="224" y="143"/>
                    </a:lnTo>
                    <a:lnTo>
                      <a:pt x="229" y="147"/>
                    </a:lnTo>
                    <a:lnTo>
                      <a:pt x="229" y="362"/>
                    </a:lnTo>
                    <a:lnTo>
                      <a:pt x="229" y="357"/>
                    </a:lnTo>
                    <a:lnTo>
                      <a:pt x="234" y="371"/>
                    </a:lnTo>
                    <a:lnTo>
                      <a:pt x="234" y="447"/>
                    </a:lnTo>
                    <a:lnTo>
                      <a:pt x="234" y="362"/>
                    </a:lnTo>
                    <a:lnTo>
                      <a:pt x="234" y="381"/>
                    </a:lnTo>
                    <a:lnTo>
                      <a:pt x="240" y="386"/>
                    </a:lnTo>
                    <a:lnTo>
                      <a:pt x="240" y="509"/>
                    </a:lnTo>
                    <a:lnTo>
                      <a:pt x="245" y="528"/>
                    </a:lnTo>
                    <a:lnTo>
                      <a:pt x="245" y="771"/>
                    </a:lnTo>
                    <a:lnTo>
                      <a:pt x="245" y="624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74"/>
              <p:cNvSpPr>
                <a:spLocks/>
              </p:cNvSpPr>
              <p:nvPr/>
            </p:nvSpPr>
            <p:spPr bwMode="auto">
              <a:xfrm>
                <a:off x="3955" y="901"/>
                <a:ext cx="260" cy="1314"/>
              </a:xfrm>
              <a:custGeom>
                <a:avLst/>
                <a:gdLst>
                  <a:gd name="T0" fmla="*/ 5 w 260"/>
                  <a:gd name="T1" fmla="*/ 214 h 1314"/>
                  <a:gd name="T2" fmla="*/ 10 w 260"/>
                  <a:gd name="T3" fmla="*/ 85 h 1314"/>
                  <a:gd name="T4" fmla="*/ 15 w 260"/>
                  <a:gd name="T5" fmla="*/ 228 h 1314"/>
                  <a:gd name="T6" fmla="*/ 21 w 260"/>
                  <a:gd name="T7" fmla="*/ 261 h 1314"/>
                  <a:gd name="T8" fmla="*/ 26 w 260"/>
                  <a:gd name="T9" fmla="*/ 123 h 1314"/>
                  <a:gd name="T10" fmla="*/ 36 w 260"/>
                  <a:gd name="T11" fmla="*/ 104 h 1314"/>
                  <a:gd name="T12" fmla="*/ 41 w 260"/>
                  <a:gd name="T13" fmla="*/ 357 h 1314"/>
                  <a:gd name="T14" fmla="*/ 47 w 260"/>
                  <a:gd name="T15" fmla="*/ 333 h 1314"/>
                  <a:gd name="T16" fmla="*/ 52 w 260"/>
                  <a:gd name="T17" fmla="*/ 709 h 1314"/>
                  <a:gd name="T18" fmla="*/ 57 w 260"/>
                  <a:gd name="T19" fmla="*/ 342 h 1314"/>
                  <a:gd name="T20" fmla="*/ 67 w 260"/>
                  <a:gd name="T21" fmla="*/ 519 h 1314"/>
                  <a:gd name="T22" fmla="*/ 73 w 260"/>
                  <a:gd name="T23" fmla="*/ 1066 h 1314"/>
                  <a:gd name="T24" fmla="*/ 78 w 260"/>
                  <a:gd name="T25" fmla="*/ 719 h 1314"/>
                  <a:gd name="T26" fmla="*/ 88 w 260"/>
                  <a:gd name="T27" fmla="*/ 500 h 1314"/>
                  <a:gd name="T28" fmla="*/ 93 w 260"/>
                  <a:gd name="T29" fmla="*/ 485 h 1314"/>
                  <a:gd name="T30" fmla="*/ 104 w 260"/>
                  <a:gd name="T31" fmla="*/ 723 h 1314"/>
                  <a:gd name="T32" fmla="*/ 109 w 260"/>
                  <a:gd name="T33" fmla="*/ 1062 h 1314"/>
                  <a:gd name="T34" fmla="*/ 114 w 260"/>
                  <a:gd name="T35" fmla="*/ 795 h 1314"/>
                  <a:gd name="T36" fmla="*/ 120 w 260"/>
                  <a:gd name="T37" fmla="*/ 1314 h 1314"/>
                  <a:gd name="T38" fmla="*/ 125 w 260"/>
                  <a:gd name="T39" fmla="*/ 276 h 1314"/>
                  <a:gd name="T40" fmla="*/ 130 w 260"/>
                  <a:gd name="T41" fmla="*/ 285 h 1314"/>
                  <a:gd name="T42" fmla="*/ 135 w 260"/>
                  <a:gd name="T43" fmla="*/ 566 h 1314"/>
                  <a:gd name="T44" fmla="*/ 140 w 260"/>
                  <a:gd name="T45" fmla="*/ 490 h 1314"/>
                  <a:gd name="T46" fmla="*/ 146 w 260"/>
                  <a:gd name="T47" fmla="*/ 676 h 1314"/>
                  <a:gd name="T48" fmla="*/ 151 w 260"/>
                  <a:gd name="T49" fmla="*/ 623 h 1314"/>
                  <a:gd name="T50" fmla="*/ 156 w 260"/>
                  <a:gd name="T51" fmla="*/ 671 h 1314"/>
                  <a:gd name="T52" fmla="*/ 161 w 260"/>
                  <a:gd name="T53" fmla="*/ 619 h 1314"/>
                  <a:gd name="T54" fmla="*/ 166 w 260"/>
                  <a:gd name="T55" fmla="*/ 281 h 1314"/>
                  <a:gd name="T56" fmla="*/ 172 w 260"/>
                  <a:gd name="T57" fmla="*/ 457 h 1314"/>
                  <a:gd name="T58" fmla="*/ 182 w 260"/>
                  <a:gd name="T59" fmla="*/ 1314 h 1314"/>
                  <a:gd name="T60" fmla="*/ 187 w 260"/>
                  <a:gd name="T61" fmla="*/ 681 h 1314"/>
                  <a:gd name="T62" fmla="*/ 192 w 260"/>
                  <a:gd name="T63" fmla="*/ 728 h 1314"/>
                  <a:gd name="T64" fmla="*/ 198 w 260"/>
                  <a:gd name="T65" fmla="*/ 771 h 1314"/>
                  <a:gd name="T66" fmla="*/ 208 w 260"/>
                  <a:gd name="T67" fmla="*/ 409 h 1314"/>
                  <a:gd name="T68" fmla="*/ 213 w 260"/>
                  <a:gd name="T69" fmla="*/ 433 h 1314"/>
                  <a:gd name="T70" fmla="*/ 219 w 260"/>
                  <a:gd name="T71" fmla="*/ 1314 h 1314"/>
                  <a:gd name="T72" fmla="*/ 224 w 260"/>
                  <a:gd name="T73" fmla="*/ 233 h 1314"/>
                  <a:gd name="T74" fmla="*/ 229 w 260"/>
                  <a:gd name="T75" fmla="*/ 223 h 1314"/>
                  <a:gd name="T76" fmla="*/ 239 w 260"/>
                  <a:gd name="T77" fmla="*/ 347 h 1314"/>
                  <a:gd name="T78" fmla="*/ 245 w 260"/>
                  <a:gd name="T79" fmla="*/ 857 h 1314"/>
                  <a:gd name="T80" fmla="*/ 250 w 260"/>
                  <a:gd name="T81" fmla="*/ 1028 h 1314"/>
                  <a:gd name="T82" fmla="*/ 255 w 260"/>
                  <a:gd name="T83" fmla="*/ 590 h 1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0" h="1314">
                    <a:moveTo>
                      <a:pt x="0" y="800"/>
                    </a:moveTo>
                    <a:lnTo>
                      <a:pt x="5" y="776"/>
                    </a:lnTo>
                    <a:lnTo>
                      <a:pt x="5" y="214"/>
                    </a:lnTo>
                    <a:lnTo>
                      <a:pt x="10" y="200"/>
                    </a:lnTo>
                    <a:lnTo>
                      <a:pt x="10" y="0"/>
                    </a:lnTo>
                    <a:lnTo>
                      <a:pt x="10" y="85"/>
                    </a:lnTo>
                    <a:lnTo>
                      <a:pt x="15" y="90"/>
                    </a:lnTo>
                    <a:lnTo>
                      <a:pt x="15" y="247"/>
                    </a:lnTo>
                    <a:lnTo>
                      <a:pt x="15" y="228"/>
                    </a:lnTo>
                    <a:lnTo>
                      <a:pt x="21" y="233"/>
                    </a:lnTo>
                    <a:lnTo>
                      <a:pt x="21" y="309"/>
                    </a:lnTo>
                    <a:lnTo>
                      <a:pt x="21" y="261"/>
                    </a:lnTo>
                    <a:lnTo>
                      <a:pt x="26" y="257"/>
                    </a:lnTo>
                    <a:lnTo>
                      <a:pt x="26" y="281"/>
                    </a:lnTo>
                    <a:lnTo>
                      <a:pt x="26" y="123"/>
                    </a:lnTo>
                    <a:lnTo>
                      <a:pt x="31" y="119"/>
                    </a:lnTo>
                    <a:lnTo>
                      <a:pt x="31" y="100"/>
                    </a:lnTo>
                    <a:lnTo>
                      <a:pt x="36" y="104"/>
                    </a:lnTo>
                    <a:lnTo>
                      <a:pt x="36" y="209"/>
                    </a:lnTo>
                    <a:lnTo>
                      <a:pt x="41" y="214"/>
                    </a:lnTo>
                    <a:lnTo>
                      <a:pt x="41" y="357"/>
                    </a:lnTo>
                    <a:lnTo>
                      <a:pt x="41" y="352"/>
                    </a:lnTo>
                    <a:lnTo>
                      <a:pt x="47" y="357"/>
                    </a:lnTo>
                    <a:lnTo>
                      <a:pt x="47" y="333"/>
                    </a:lnTo>
                    <a:lnTo>
                      <a:pt x="47" y="566"/>
                    </a:lnTo>
                    <a:lnTo>
                      <a:pt x="52" y="576"/>
                    </a:lnTo>
                    <a:lnTo>
                      <a:pt x="52" y="709"/>
                    </a:lnTo>
                    <a:lnTo>
                      <a:pt x="52" y="633"/>
                    </a:lnTo>
                    <a:lnTo>
                      <a:pt x="57" y="628"/>
                    </a:lnTo>
                    <a:lnTo>
                      <a:pt x="57" y="342"/>
                    </a:lnTo>
                    <a:lnTo>
                      <a:pt x="62" y="347"/>
                    </a:lnTo>
                    <a:lnTo>
                      <a:pt x="62" y="509"/>
                    </a:lnTo>
                    <a:lnTo>
                      <a:pt x="67" y="519"/>
                    </a:lnTo>
                    <a:lnTo>
                      <a:pt x="67" y="900"/>
                    </a:lnTo>
                    <a:lnTo>
                      <a:pt x="73" y="904"/>
                    </a:lnTo>
                    <a:lnTo>
                      <a:pt x="73" y="1066"/>
                    </a:lnTo>
                    <a:lnTo>
                      <a:pt x="73" y="1000"/>
                    </a:lnTo>
                    <a:lnTo>
                      <a:pt x="78" y="995"/>
                    </a:lnTo>
                    <a:lnTo>
                      <a:pt x="78" y="719"/>
                    </a:lnTo>
                    <a:lnTo>
                      <a:pt x="83" y="704"/>
                    </a:lnTo>
                    <a:lnTo>
                      <a:pt x="83" y="504"/>
                    </a:lnTo>
                    <a:lnTo>
                      <a:pt x="88" y="500"/>
                    </a:lnTo>
                    <a:lnTo>
                      <a:pt x="88" y="404"/>
                    </a:lnTo>
                    <a:lnTo>
                      <a:pt x="93" y="409"/>
                    </a:lnTo>
                    <a:lnTo>
                      <a:pt x="93" y="485"/>
                    </a:lnTo>
                    <a:lnTo>
                      <a:pt x="99" y="490"/>
                    </a:lnTo>
                    <a:lnTo>
                      <a:pt x="99" y="719"/>
                    </a:lnTo>
                    <a:lnTo>
                      <a:pt x="104" y="723"/>
                    </a:lnTo>
                    <a:lnTo>
                      <a:pt x="104" y="1033"/>
                    </a:lnTo>
                    <a:lnTo>
                      <a:pt x="109" y="1028"/>
                    </a:lnTo>
                    <a:lnTo>
                      <a:pt x="109" y="1062"/>
                    </a:lnTo>
                    <a:lnTo>
                      <a:pt x="109" y="895"/>
                    </a:lnTo>
                    <a:lnTo>
                      <a:pt x="114" y="900"/>
                    </a:lnTo>
                    <a:lnTo>
                      <a:pt x="114" y="795"/>
                    </a:lnTo>
                    <a:lnTo>
                      <a:pt x="114" y="800"/>
                    </a:lnTo>
                    <a:lnTo>
                      <a:pt x="120" y="804"/>
                    </a:lnTo>
                    <a:lnTo>
                      <a:pt x="120" y="1314"/>
                    </a:lnTo>
                    <a:lnTo>
                      <a:pt x="120" y="1057"/>
                    </a:lnTo>
                    <a:lnTo>
                      <a:pt x="125" y="971"/>
                    </a:lnTo>
                    <a:lnTo>
                      <a:pt x="125" y="276"/>
                    </a:lnTo>
                    <a:lnTo>
                      <a:pt x="125" y="295"/>
                    </a:lnTo>
                    <a:lnTo>
                      <a:pt x="130" y="290"/>
                    </a:lnTo>
                    <a:lnTo>
                      <a:pt x="130" y="285"/>
                    </a:lnTo>
                    <a:lnTo>
                      <a:pt x="130" y="328"/>
                    </a:lnTo>
                    <a:lnTo>
                      <a:pt x="135" y="333"/>
                    </a:lnTo>
                    <a:lnTo>
                      <a:pt x="135" y="566"/>
                    </a:lnTo>
                    <a:lnTo>
                      <a:pt x="140" y="576"/>
                    </a:lnTo>
                    <a:lnTo>
                      <a:pt x="140" y="642"/>
                    </a:lnTo>
                    <a:lnTo>
                      <a:pt x="140" y="490"/>
                    </a:lnTo>
                    <a:lnTo>
                      <a:pt x="140" y="523"/>
                    </a:lnTo>
                    <a:lnTo>
                      <a:pt x="146" y="528"/>
                    </a:lnTo>
                    <a:lnTo>
                      <a:pt x="146" y="676"/>
                    </a:lnTo>
                    <a:lnTo>
                      <a:pt x="146" y="519"/>
                    </a:lnTo>
                    <a:lnTo>
                      <a:pt x="146" y="619"/>
                    </a:lnTo>
                    <a:lnTo>
                      <a:pt x="151" y="623"/>
                    </a:lnTo>
                    <a:lnTo>
                      <a:pt x="151" y="704"/>
                    </a:lnTo>
                    <a:lnTo>
                      <a:pt x="151" y="676"/>
                    </a:lnTo>
                    <a:lnTo>
                      <a:pt x="156" y="671"/>
                    </a:lnTo>
                    <a:lnTo>
                      <a:pt x="156" y="600"/>
                    </a:lnTo>
                    <a:lnTo>
                      <a:pt x="161" y="595"/>
                    </a:lnTo>
                    <a:lnTo>
                      <a:pt x="161" y="619"/>
                    </a:lnTo>
                    <a:lnTo>
                      <a:pt x="161" y="381"/>
                    </a:lnTo>
                    <a:lnTo>
                      <a:pt x="166" y="376"/>
                    </a:lnTo>
                    <a:lnTo>
                      <a:pt x="166" y="281"/>
                    </a:lnTo>
                    <a:lnTo>
                      <a:pt x="166" y="285"/>
                    </a:lnTo>
                    <a:lnTo>
                      <a:pt x="172" y="290"/>
                    </a:lnTo>
                    <a:lnTo>
                      <a:pt x="172" y="457"/>
                    </a:lnTo>
                    <a:lnTo>
                      <a:pt x="177" y="466"/>
                    </a:lnTo>
                    <a:lnTo>
                      <a:pt x="177" y="1281"/>
                    </a:lnTo>
                    <a:lnTo>
                      <a:pt x="182" y="1314"/>
                    </a:lnTo>
                    <a:lnTo>
                      <a:pt x="182" y="866"/>
                    </a:lnTo>
                    <a:lnTo>
                      <a:pt x="187" y="857"/>
                    </a:lnTo>
                    <a:lnTo>
                      <a:pt x="187" y="681"/>
                    </a:lnTo>
                    <a:lnTo>
                      <a:pt x="192" y="676"/>
                    </a:lnTo>
                    <a:lnTo>
                      <a:pt x="192" y="666"/>
                    </a:lnTo>
                    <a:lnTo>
                      <a:pt x="192" y="728"/>
                    </a:lnTo>
                    <a:lnTo>
                      <a:pt x="198" y="733"/>
                    </a:lnTo>
                    <a:lnTo>
                      <a:pt x="198" y="828"/>
                    </a:lnTo>
                    <a:lnTo>
                      <a:pt x="198" y="771"/>
                    </a:lnTo>
                    <a:lnTo>
                      <a:pt x="203" y="766"/>
                    </a:lnTo>
                    <a:lnTo>
                      <a:pt x="203" y="414"/>
                    </a:lnTo>
                    <a:lnTo>
                      <a:pt x="208" y="409"/>
                    </a:lnTo>
                    <a:lnTo>
                      <a:pt x="208" y="390"/>
                    </a:lnTo>
                    <a:lnTo>
                      <a:pt x="208" y="428"/>
                    </a:lnTo>
                    <a:lnTo>
                      <a:pt x="213" y="433"/>
                    </a:lnTo>
                    <a:lnTo>
                      <a:pt x="213" y="747"/>
                    </a:lnTo>
                    <a:lnTo>
                      <a:pt x="219" y="771"/>
                    </a:lnTo>
                    <a:lnTo>
                      <a:pt x="219" y="1314"/>
                    </a:lnTo>
                    <a:lnTo>
                      <a:pt x="219" y="442"/>
                    </a:lnTo>
                    <a:lnTo>
                      <a:pt x="224" y="433"/>
                    </a:lnTo>
                    <a:lnTo>
                      <a:pt x="224" y="233"/>
                    </a:lnTo>
                    <a:lnTo>
                      <a:pt x="229" y="219"/>
                    </a:lnTo>
                    <a:lnTo>
                      <a:pt x="229" y="171"/>
                    </a:lnTo>
                    <a:lnTo>
                      <a:pt x="229" y="223"/>
                    </a:lnTo>
                    <a:lnTo>
                      <a:pt x="234" y="228"/>
                    </a:lnTo>
                    <a:lnTo>
                      <a:pt x="234" y="338"/>
                    </a:lnTo>
                    <a:lnTo>
                      <a:pt x="239" y="347"/>
                    </a:lnTo>
                    <a:lnTo>
                      <a:pt x="239" y="842"/>
                    </a:lnTo>
                    <a:lnTo>
                      <a:pt x="245" y="881"/>
                    </a:lnTo>
                    <a:lnTo>
                      <a:pt x="245" y="857"/>
                    </a:lnTo>
                    <a:lnTo>
                      <a:pt x="245" y="952"/>
                    </a:lnTo>
                    <a:lnTo>
                      <a:pt x="250" y="962"/>
                    </a:lnTo>
                    <a:lnTo>
                      <a:pt x="250" y="1028"/>
                    </a:lnTo>
                    <a:lnTo>
                      <a:pt x="250" y="700"/>
                    </a:lnTo>
                    <a:lnTo>
                      <a:pt x="255" y="690"/>
                    </a:lnTo>
                    <a:lnTo>
                      <a:pt x="255" y="590"/>
                    </a:lnTo>
                    <a:lnTo>
                      <a:pt x="255" y="600"/>
                    </a:lnTo>
                    <a:lnTo>
                      <a:pt x="260" y="604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75"/>
              <p:cNvSpPr>
                <a:spLocks/>
              </p:cNvSpPr>
              <p:nvPr/>
            </p:nvSpPr>
            <p:spPr bwMode="auto">
              <a:xfrm>
                <a:off x="4215" y="1110"/>
                <a:ext cx="229" cy="1105"/>
              </a:xfrm>
              <a:custGeom>
                <a:avLst/>
                <a:gdLst>
                  <a:gd name="T0" fmla="*/ 0 w 229"/>
                  <a:gd name="T1" fmla="*/ 600 h 1105"/>
                  <a:gd name="T2" fmla="*/ 5 w 229"/>
                  <a:gd name="T3" fmla="*/ 1105 h 1105"/>
                  <a:gd name="T4" fmla="*/ 11 w 229"/>
                  <a:gd name="T5" fmla="*/ 543 h 1105"/>
                  <a:gd name="T6" fmla="*/ 16 w 229"/>
                  <a:gd name="T7" fmla="*/ 276 h 1105"/>
                  <a:gd name="T8" fmla="*/ 21 w 229"/>
                  <a:gd name="T9" fmla="*/ 300 h 1105"/>
                  <a:gd name="T10" fmla="*/ 26 w 229"/>
                  <a:gd name="T11" fmla="*/ 400 h 1105"/>
                  <a:gd name="T12" fmla="*/ 31 w 229"/>
                  <a:gd name="T13" fmla="*/ 624 h 1105"/>
                  <a:gd name="T14" fmla="*/ 37 w 229"/>
                  <a:gd name="T15" fmla="*/ 333 h 1105"/>
                  <a:gd name="T16" fmla="*/ 37 w 229"/>
                  <a:gd name="T17" fmla="*/ 453 h 1105"/>
                  <a:gd name="T18" fmla="*/ 42 w 229"/>
                  <a:gd name="T19" fmla="*/ 400 h 1105"/>
                  <a:gd name="T20" fmla="*/ 47 w 229"/>
                  <a:gd name="T21" fmla="*/ 419 h 1105"/>
                  <a:gd name="T22" fmla="*/ 47 w 229"/>
                  <a:gd name="T23" fmla="*/ 343 h 1105"/>
                  <a:gd name="T24" fmla="*/ 52 w 229"/>
                  <a:gd name="T25" fmla="*/ 219 h 1105"/>
                  <a:gd name="T26" fmla="*/ 58 w 229"/>
                  <a:gd name="T27" fmla="*/ 248 h 1105"/>
                  <a:gd name="T28" fmla="*/ 63 w 229"/>
                  <a:gd name="T29" fmla="*/ 405 h 1105"/>
                  <a:gd name="T30" fmla="*/ 68 w 229"/>
                  <a:gd name="T31" fmla="*/ 529 h 1105"/>
                  <a:gd name="T32" fmla="*/ 68 w 229"/>
                  <a:gd name="T33" fmla="*/ 586 h 1105"/>
                  <a:gd name="T34" fmla="*/ 73 w 229"/>
                  <a:gd name="T35" fmla="*/ 567 h 1105"/>
                  <a:gd name="T36" fmla="*/ 78 w 229"/>
                  <a:gd name="T37" fmla="*/ 648 h 1105"/>
                  <a:gd name="T38" fmla="*/ 84 w 229"/>
                  <a:gd name="T39" fmla="*/ 1105 h 1105"/>
                  <a:gd name="T40" fmla="*/ 89 w 229"/>
                  <a:gd name="T41" fmla="*/ 905 h 1105"/>
                  <a:gd name="T42" fmla="*/ 89 w 229"/>
                  <a:gd name="T43" fmla="*/ 153 h 1105"/>
                  <a:gd name="T44" fmla="*/ 94 w 229"/>
                  <a:gd name="T45" fmla="*/ 10 h 1105"/>
                  <a:gd name="T46" fmla="*/ 99 w 229"/>
                  <a:gd name="T47" fmla="*/ 0 h 1105"/>
                  <a:gd name="T48" fmla="*/ 104 w 229"/>
                  <a:gd name="T49" fmla="*/ 33 h 1105"/>
                  <a:gd name="T50" fmla="*/ 110 w 229"/>
                  <a:gd name="T51" fmla="*/ 191 h 1105"/>
                  <a:gd name="T52" fmla="*/ 115 w 229"/>
                  <a:gd name="T53" fmla="*/ 500 h 1105"/>
                  <a:gd name="T54" fmla="*/ 115 w 229"/>
                  <a:gd name="T55" fmla="*/ 372 h 1105"/>
                  <a:gd name="T56" fmla="*/ 120 w 229"/>
                  <a:gd name="T57" fmla="*/ 243 h 1105"/>
                  <a:gd name="T58" fmla="*/ 125 w 229"/>
                  <a:gd name="T59" fmla="*/ 291 h 1105"/>
                  <a:gd name="T60" fmla="*/ 125 w 229"/>
                  <a:gd name="T61" fmla="*/ 214 h 1105"/>
                  <a:gd name="T62" fmla="*/ 130 w 229"/>
                  <a:gd name="T63" fmla="*/ 110 h 1105"/>
                  <a:gd name="T64" fmla="*/ 136 w 229"/>
                  <a:gd name="T65" fmla="*/ 191 h 1105"/>
                  <a:gd name="T66" fmla="*/ 141 w 229"/>
                  <a:gd name="T67" fmla="*/ 500 h 1105"/>
                  <a:gd name="T68" fmla="*/ 141 w 229"/>
                  <a:gd name="T69" fmla="*/ 405 h 1105"/>
                  <a:gd name="T70" fmla="*/ 146 w 229"/>
                  <a:gd name="T71" fmla="*/ 514 h 1105"/>
                  <a:gd name="T72" fmla="*/ 151 w 229"/>
                  <a:gd name="T73" fmla="*/ 562 h 1105"/>
                  <a:gd name="T74" fmla="*/ 157 w 229"/>
                  <a:gd name="T75" fmla="*/ 324 h 1105"/>
                  <a:gd name="T76" fmla="*/ 157 w 229"/>
                  <a:gd name="T77" fmla="*/ 24 h 1105"/>
                  <a:gd name="T78" fmla="*/ 162 w 229"/>
                  <a:gd name="T79" fmla="*/ 14 h 1105"/>
                  <a:gd name="T80" fmla="*/ 167 w 229"/>
                  <a:gd name="T81" fmla="*/ 48 h 1105"/>
                  <a:gd name="T82" fmla="*/ 172 w 229"/>
                  <a:gd name="T83" fmla="*/ 143 h 1105"/>
                  <a:gd name="T84" fmla="*/ 172 w 229"/>
                  <a:gd name="T85" fmla="*/ 491 h 1105"/>
                  <a:gd name="T86" fmla="*/ 177 w 229"/>
                  <a:gd name="T87" fmla="*/ 276 h 1105"/>
                  <a:gd name="T88" fmla="*/ 183 w 229"/>
                  <a:gd name="T89" fmla="*/ 300 h 1105"/>
                  <a:gd name="T90" fmla="*/ 183 w 229"/>
                  <a:gd name="T91" fmla="*/ 405 h 1105"/>
                  <a:gd name="T92" fmla="*/ 188 w 229"/>
                  <a:gd name="T93" fmla="*/ 781 h 1105"/>
                  <a:gd name="T94" fmla="*/ 193 w 229"/>
                  <a:gd name="T95" fmla="*/ 686 h 1105"/>
                  <a:gd name="T96" fmla="*/ 193 w 229"/>
                  <a:gd name="T97" fmla="*/ 224 h 1105"/>
                  <a:gd name="T98" fmla="*/ 198 w 229"/>
                  <a:gd name="T99" fmla="*/ 424 h 1105"/>
                  <a:gd name="T100" fmla="*/ 203 w 229"/>
                  <a:gd name="T101" fmla="*/ 433 h 1105"/>
                  <a:gd name="T102" fmla="*/ 209 w 229"/>
                  <a:gd name="T103" fmla="*/ 329 h 1105"/>
                  <a:gd name="T104" fmla="*/ 214 w 229"/>
                  <a:gd name="T105" fmla="*/ 391 h 1105"/>
                  <a:gd name="T106" fmla="*/ 214 w 229"/>
                  <a:gd name="T107" fmla="*/ 495 h 1105"/>
                  <a:gd name="T108" fmla="*/ 219 w 229"/>
                  <a:gd name="T109" fmla="*/ 395 h 1105"/>
                  <a:gd name="T110" fmla="*/ 224 w 229"/>
                  <a:gd name="T111" fmla="*/ 424 h 1105"/>
                  <a:gd name="T112" fmla="*/ 224 w 229"/>
                  <a:gd name="T113" fmla="*/ 305 h 1105"/>
                  <a:gd name="T114" fmla="*/ 229 w 229"/>
                  <a:gd name="T115" fmla="*/ 329 h 1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9" h="1105">
                    <a:moveTo>
                      <a:pt x="0" y="395"/>
                    </a:moveTo>
                    <a:lnTo>
                      <a:pt x="0" y="600"/>
                    </a:lnTo>
                    <a:lnTo>
                      <a:pt x="5" y="610"/>
                    </a:lnTo>
                    <a:lnTo>
                      <a:pt x="5" y="1105"/>
                    </a:lnTo>
                    <a:lnTo>
                      <a:pt x="11" y="1105"/>
                    </a:lnTo>
                    <a:lnTo>
                      <a:pt x="11" y="543"/>
                    </a:lnTo>
                    <a:lnTo>
                      <a:pt x="16" y="524"/>
                    </a:lnTo>
                    <a:lnTo>
                      <a:pt x="16" y="276"/>
                    </a:lnTo>
                    <a:lnTo>
                      <a:pt x="16" y="295"/>
                    </a:lnTo>
                    <a:lnTo>
                      <a:pt x="21" y="300"/>
                    </a:lnTo>
                    <a:lnTo>
                      <a:pt x="21" y="395"/>
                    </a:lnTo>
                    <a:lnTo>
                      <a:pt x="26" y="400"/>
                    </a:lnTo>
                    <a:lnTo>
                      <a:pt x="26" y="619"/>
                    </a:lnTo>
                    <a:lnTo>
                      <a:pt x="31" y="624"/>
                    </a:lnTo>
                    <a:lnTo>
                      <a:pt x="31" y="329"/>
                    </a:lnTo>
                    <a:lnTo>
                      <a:pt x="37" y="333"/>
                    </a:lnTo>
                    <a:lnTo>
                      <a:pt x="37" y="500"/>
                    </a:lnTo>
                    <a:lnTo>
                      <a:pt x="37" y="453"/>
                    </a:lnTo>
                    <a:lnTo>
                      <a:pt x="42" y="448"/>
                    </a:lnTo>
                    <a:lnTo>
                      <a:pt x="42" y="400"/>
                    </a:lnTo>
                    <a:lnTo>
                      <a:pt x="42" y="414"/>
                    </a:lnTo>
                    <a:lnTo>
                      <a:pt x="47" y="419"/>
                    </a:lnTo>
                    <a:lnTo>
                      <a:pt x="47" y="457"/>
                    </a:lnTo>
                    <a:lnTo>
                      <a:pt x="47" y="343"/>
                    </a:lnTo>
                    <a:lnTo>
                      <a:pt x="52" y="333"/>
                    </a:lnTo>
                    <a:lnTo>
                      <a:pt x="52" y="219"/>
                    </a:lnTo>
                    <a:lnTo>
                      <a:pt x="52" y="243"/>
                    </a:lnTo>
                    <a:lnTo>
                      <a:pt x="58" y="248"/>
                    </a:lnTo>
                    <a:lnTo>
                      <a:pt x="58" y="400"/>
                    </a:lnTo>
                    <a:lnTo>
                      <a:pt x="63" y="405"/>
                    </a:lnTo>
                    <a:lnTo>
                      <a:pt x="63" y="533"/>
                    </a:lnTo>
                    <a:lnTo>
                      <a:pt x="68" y="529"/>
                    </a:lnTo>
                    <a:lnTo>
                      <a:pt x="68" y="629"/>
                    </a:lnTo>
                    <a:lnTo>
                      <a:pt x="68" y="586"/>
                    </a:lnTo>
                    <a:lnTo>
                      <a:pt x="73" y="581"/>
                    </a:lnTo>
                    <a:lnTo>
                      <a:pt x="73" y="567"/>
                    </a:lnTo>
                    <a:lnTo>
                      <a:pt x="73" y="638"/>
                    </a:lnTo>
                    <a:lnTo>
                      <a:pt x="78" y="648"/>
                    </a:lnTo>
                    <a:lnTo>
                      <a:pt x="78" y="1105"/>
                    </a:lnTo>
                    <a:lnTo>
                      <a:pt x="84" y="1105"/>
                    </a:lnTo>
                    <a:lnTo>
                      <a:pt x="84" y="900"/>
                    </a:lnTo>
                    <a:lnTo>
                      <a:pt x="89" y="905"/>
                    </a:lnTo>
                    <a:lnTo>
                      <a:pt x="89" y="914"/>
                    </a:lnTo>
                    <a:lnTo>
                      <a:pt x="89" y="153"/>
                    </a:lnTo>
                    <a:lnTo>
                      <a:pt x="94" y="143"/>
                    </a:lnTo>
                    <a:lnTo>
                      <a:pt x="94" y="10"/>
                    </a:lnTo>
                    <a:lnTo>
                      <a:pt x="99" y="5"/>
                    </a:lnTo>
                    <a:lnTo>
                      <a:pt x="99" y="0"/>
                    </a:lnTo>
                    <a:lnTo>
                      <a:pt x="99" y="29"/>
                    </a:lnTo>
                    <a:lnTo>
                      <a:pt x="104" y="33"/>
                    </a:lnTo>
                    <a:lnTo>
                      <a:pt x="104" y="181"/>
                    </a:lnTo>
                    <a:lnTo>
                      <a:pt x="110" y="191"/>
                    </a:lnTo>
                    <a:lnTo>
                      <a:pt x="110" y="491"/>
                    </a:lnTo>
                    <a:lnTo>
                      <a:pt x="115" y="500"/>
                    </a:lnTo>
                    <a:lnTo>
                      <a:pt x="115" y="681"/>
                    </a:lnTo>
                    <a:lnTo>
                      <a:pt x="115" y="372"/>
                    </a:lnTo>
                    <a:lnTo>
                      <a:pt x="120" y="362"/>
                    </a:lnTo>
                    <a:lnTo>
                      <a:pt x="120" y="243"/>
                    </a:lnTo>
                    <a:lnTo>
                      <a:pt x="120" y="286"/>
                    </a:lnTo>
                    <a:lnTo>
                      <a:pt x="125" y="291"/>
                    </a:lnTo>
                    <a:lnTo>
                      <a:pt x="125" y="462"/>
                    </a:lnTo>
                    <a:lnTo>
                      <a:pt x="125" y="214"/>
                    </a:lnTo>
                    <a:lnTo>
                      <a:pt x="130" y="205"/>
                    </a:lnTo>
                    <a:lnTo>
                      <a:pt x="130" y="110"/>
                    </a:lnTo>
                    <a:lnTo>
                      <a:pt x="130" y="186"/>
                    </a:lnTo>
                    <a:lnTo>
                      <a:pt x="136" y="191"/>
                    </a:lnTo>
                    <a:lnTo>
                      <a:pt x="136" y="491"/>
                    </a:lnTo>
                    <a:lnTo>
                      <a:pt x="141" y="500"/>
                    </a:lnTo>
                    <a:lnTo>
                      <a:pt x="141" y="538"/>
                    </a:lnTo>
                    <a:lnTo>
                      <a:pt x="141" y="405"/>
                    </a:lnTo>
                    <a:lnTo>
                      <a:pt x="146" y="410"/>
                    </a:lnTo>
                    <a:lnTo>
                      <a:pt x="146" y="514"/>
                    </a:lnTo>
                    <a:lnTo>
                      <a:pt x="151" y="519"/>
                    </a:lnTo>
                    <a:lnTo>
                      <a:pt x="151" y="562"/>
                    </a:lnTo>
                    <a:lnTo>
                      <a:pt x="151" y="310"/>
                    </a:lnTo>
                    <a:lnTo>
                      <a:pt x="157" y="324"/>
                    </a:lnTo>
                    <a:lnTo>
                      <a:pt x="157" y="0"/>
                    </a:lnTo>
                    <a:lnTo>
                      <a:pt x="157" y="24"/>
                    </a:lnTo>
                    <a:lnTo>
                      <a:pt x="162" y="19"/>
                    </a:lnTo>
                    <a:lnTo>
                      <a:pt x="162" y="14"/>
                    </a:lnTo>
                    <a:lnTo>
                      <a:pt x="162" y="43"/>
                    </a:lnTo>
                    <a:lnTo>
                      <a:pt x="167" y="48"/>
                    </a:lnTo>
                    <a:lnTo>
                      <a:pt x="167" y="133"/>
                    </a:lnTo>
                    <a:lnTo>
                      <a:pt x="172" y="143"/>
                    </a:lnTo>
                    <a:lnTo>
                      <a:pt x="172" y="629"/>
                    </a:lnTo>
                    <a:lnTo>
                      <a:pt x="172" y="491"/>
                    </a:lnTo>
                    <a:lnTo>
                      <a:pt x="177" y="467"/>
                    </a:lnTo>
                    <a:lnTo>
                      <a:pt x="177" y="276"/>
                    </a:lnTo>
                    <a:lnTo>
                      <a:pt x="177" y="314"/>
                    </a:lnTo>
                    <a:lnTo>
                      <a:pt x="183" y="300"/>
                    </a:lnTo>
                    <a:lnTo>
                      <a:pt x="183" y="257"/>
                    </a:lnTo>
                    <a:lnTo>
                      <a:pt x="183" y="405"/>
                    </a:lnTo>
                    <a:lnTo>
                      <a:pt x="188" y="414"/>
                    </a:lnTo>
                    <a:lnTo>
                      <a:pt x="188" y="781"/>
                    </a:lnTo>
                    <a:lnTo>
                      <a:pt x="188" y="705"/>
                    </a:lnTo>
                    <a:lnTo>
                      <a:pt x="193" y="686"/>
                    </a:lnTo>
                    <a:lnTo>
                      <a:pt x="193" y="219"/>
                    </a:lnTo>
                    <a:lnTo>
                      <a:pt x="193" y="224"/>
                    </a:lnTo>
                    <a:lnTo>
                      <a:pt x="198" y="229"/>
                    </a:lnTo>
                    <a:lnTo>
                      <a:pt x="198" y="424"/>
                    </a:lnTo>
                    <a:lnTo>
                      <a:pt x="203" y="429"/>
                    </a:lnTo>
                    <a:lnTo>
                      <a:pt x="203" y="433"/>
                    </a:lnTo>
                    <a:lnTo>
                      <a:pt x="203" y="333"/>
                    </a:lnTo>
                    <a:lnTo>
                      <a:pt x="209" y="329"/>
                    </a:lnTo>
                    <a:lnTo>
                      <a:pt x="209" y="386"/>
                    </a:lnTo>
                    <a:lnTo>
                      <a:pt x="214" y="391"/>
                    </a:lnTo>
                    <a:lnTo>
                      <a:pt x="214" y="514"/>
                    </a:lnTo>
                    <a:lnTo>
                      <a:pt x="214" y="495"/>
                    </a:lnTo>
                    <a:lnTo>
                      <a:pt x="219" y="491"/>
                    </a:lnTo>
                    <a:lnTo>
                      <a:pt x="219" y="395"/>
                    </a:lnTo>
                    <a:lnTo>
                      <a:pt x="219" y="419"/>
                    </a:lnTo>
                    <a:lnTo>
                      <a:pt x="224" y="424"/>
                    </a:lnTo>
                    <a:lnTo>
                      <a:pt x="224" y="514"/>
                    </a:lnTo>
                    <a:lnTo>
                      <a:pt x="224" y="305"/>
                    </a:lnTo>
                    <a:lnTo>
                      <a:pt x="229" y="300"/>
                    </a:lnTo>
                    <a:lnTo>
                      <a:pt x="229" y="329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Rectangle 76"/>
              <p:cNvSpPr>
                <a:spLocks noChangeArrowheads="1"/>
              </p:cNvSpPr>
              <p:nvPr/>
            </p:nvSpPr>
            <p:spPr bwMode="auto">
              <a:xfrm>
                <a:off x="2282" y="2344"/>
                <a:ext cx="604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Time (s)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7" name="Rectangle 77"/>
              <p:cNvSpPr>
                <a:spLocks noChangeArrowheads="1"/>
              </p:cNvSpPr>
              <p:nvPr/>
            </p:nvSpPr>
            <p:spPr bwMode="auto">
              <a:xfrm rot="16200000">
                <a:off x="-470" y="1327"/>
                <a:ext cx="1334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Axial Position (cm)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85" name="Straight Connector 84"/>
            <p:cNvCxnSpPr/>
            <p:nvPr/>
          </p:nvCxnSpPr>
          <p:spPr>
            <a:xfrm>
              <a:off x="1119544" y="2116536"/>
              <a:ext cx="6271856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33337" y="3581400"/>
            <a:ext cx="7967663" cy="2948781"/>
            <a:chOff x="33337" y="3581400"/>
            <a:chExt cx="7967663" cy="2948781"/>
          </a:xfrm>
        </p:grpSpPr>
        <p:grpSp>
          <p:nvGrpSpPr>
            <p:cNvPr id="318" name="Group 80"/>
            <p:cNvGrpSpPr>
              <a:grpSpLocks noChangeAspect="1"/>
            </p:cNvGrpSpPr>
            <p:nvPr/>
          </p:nvGrpSpPr>
          <p:grpSpPr bwMode="auto">
            <a:xfrm>
              <a:off x="33337" y="3581400"/>
              <a:ext cx="7967663" cy="2948781"/>
              <a:chOff x="-214" y="2203"/>
              <a:chExt cx="5765" cy="2161"/>
            </a:xfrm>
          </p:grpSpPr>
          <p:sp>
            <p:nvSpPr>
              <p:cNvPr id="319" name="AutoShape 79"/>
              <p:cNvSpPr>
                <a:spLocks noChangeAspect="1" noChangeArrowheads="1" noTextEdit="1"/>
              </p:cNvSpPr>
              <p:nvPr/>
            </p:nvSpPr>
            <p:spPr bwMode="auto">
              <a:xfrm>
                <a:off x="-214" y="2203"/>
                <a:ext cx="5760" cy="2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Rectangle 81"/>
              <p:cNvSpPr>
                <a:spLocks noChangeArrowheads="1"/>
              </p:cNvSpPr>
              <p:nvPr/>
            </p:nvSpPr>
            <p:spPr bwMode="auto">
              <a:xfrm>
                <a:off x="-214" y="2203"/>
                <a:ext cx="5765" cy="21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Rectangle 82"/>
              <p:cNvSpPr>
                <a:spLocks noChangeArrowheads="1"/>
              </p:cNvSpPr>
              <p:nvPr/>
            </p:nvSpPr>
            <p:spPr bwMode="auto">
              <a:xfrm>
                <a:off x="532" y="2363"/>
                <a:ext cx="4467" cy="16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Rectangle 83"/>
              <p:cNvSpPr>
                <a:spLocks noChangeArrowheads="1"/>
              </p:cNvSpPr>
              <p:nvPr/>
            </p:nvSpPr>
            <p:spPr bwMode="auto">
              <a:xfrm>
                <a:off x="532" y="2363"/>
                <a:ext cx="4467" cy="1653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Line 84"/>
              <p:cNvSpPr>
                <a:spLocks noChangeShapeType="1"/>
              </p:cNvSpPr>
              <p:nvPr/>
            </p:nvSpPr>
            <p:spPr bwMode="auto">
              <a:xfrm>
                <a:off x="532" y="2363"/>
                <a:ext cx="446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Line 85"/>
              <p:cNvSpPr>
                <a:spLocks noChangeShapeType="1"/>
              </p:cNvSpPr>
              <p:nvPr/>
            </p:nvSpPr>
            <p:spPr bwMode="auto">
              <a:xfrm>
                <a:off x="532" y="4016"/>
                <a:ext cx="446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Line 86"/>
              <p:cNvSpPr>
                <a:spLocks noChangeShapeType="1"/>
              </p:cNvSpPr>
              <p:nvPr/>
            </p:nvSpPr>
            <p:spPr bwMode="auto">
              <a:xfrm flipV="1">
                <a:off x="4999" y="2363"/>
                <a:ext cx="0" cy="165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Line 87"/>
              <p:cNvSpPr>
                <a:spLocks noChangeShapeType="1"/>
              </p:cNvSpPr>
              <p:nvPr/>
            </p:nvSpPr>
            <p:spPr bwMode="auto">
              <a:xfrm flipV="1">
                <a:off x="532" y="2363"/>
                <a:ext cx="0" cy="165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Line 88"/>
              <p:cNvSpPr>
                <a:spLocks noChangeShapeType="1"/>
              </p:cNvSpPr>
              <p:nvPr/>
            </p:nvSpPr>
            <p:spPr bwMode="auto">
              <a:xfrm>
                <a:off x="532" y="4016"/>
                <a:ext cx="446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Line 89"/>
              <p:cNvSpPr>
                <a:spLocks noChangeShapeType="1"/>
              </p:cNvSpPr>
              <p:nvPr/>
            </p:nvSpPr>
            <p:spPr bwMode="auto">
              <a:xfrm flipV="1">
                <a:off x="532" y="2363"/>
                <a:ext cx="0" cy="165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Line 90"/>
              <p:cNvSpPr>
                <a:spLocks noChangeShapeType="1"/>
              </p:cNvSpPr>
              <p:nvPr/>
            </p:nvSpPr>
            <p:spPr bwMode="auto">
              <a:xfrm flipV="1">
                <a:off x="532" y="3966"/>
                <a:ext cx="0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Line 91"/>
              <p:cNvSpPr>
                <a:spLocks noChangeShapeType="1"/>
              </p:cNvSpPr>
              <p:nvPr/>
            </p:nvSpPr>
            <p:spPr bwMode="auto">
              <a:xfrm>
                <a:off x="532" y="2363"/>
                <a:ext cx="0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Rectangle 92"/>
              <p:cNvSpPr>
                <a:spLocks noChangeArrowheads="1"/>
              </p:cNvSpPr>
              <p:nvPr/>
            </p:nvSpPr>
            <p:spPr bwMode="auto">
              <a:xfrm>
                <a:off x="499" y="4032"/>
                <a:ext cx="133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2" name="Line 93"/>
              <p:cNvSpPr>
                <a:spLocks noChangeShapeType="1"/>
              </p:cNvSpPr>
              <p:nvPr/>
            </p:nvSpPr>
            <p:spPr bwMode="auto">
              <a:xfrm flipV="1">
                <a:off x="1273" y="3966"/>
                <a:ext cx="0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Line 94"/>
              <p:cNvSpPr>
                <a:spLocks noChangeShapeType="1"/>
              </p:cNvSpPr>
              <p:nvPr/>
            </p:nvSpPr>
            <p:spPr bwMode="auto">
              <a:xfrm>
                <a:off x="1273" y="2363"/>
                <a:ext cx="0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Rectangle 95"/>
              <p:cNvSpPr>
                <a:spLocks noChangeArrowheads="1"/>
              </p:cNvSpPr>
              <p:nvPr/>
            </p:nvSpPr>
            <p:spPr bwMode="auto">
              <a:xfrm>
                <a:off x="1207" y="4032"/>
                <a:ext cx="205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50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5" name="Line 96"/>
              <p:cNvSpPr>
                <a:spLocks noChangeShapeType="1"/>
              </p:cNvSpPr>
              <p:nvPr/>
            </p:nvSpPr>
            <p:spPr bwMode="auto">
              <a:xfrm flipV="1">
                <a:off x="2019" y="3966"/>
                <a:ext cx="0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Line 97"/>
              <p:cNvSpPr>
                <a:spLocks noChangeShapeType="1"/>
              </p:cNvSpPr>
              <p:nvPr/>
            </p:nvSpPr>
            <p:spPr bwMode="auto">
              <a:xfrm>
                <a:off x="2019" y="2363"/>
                <a:ext cx="0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Rectangle 98"/>
              <p:cNvSpPr>
                <a:spLocks noChangeArrowheads="1"/>
              </p:cNvSpPr>
              <p:nvPr/>
            </p:nvSpPr>
            <p:spPr bwMode="auto">
              <a:xfrm>
                <a:off x="1920" y="4032"/>
                <a:ext cx="276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100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" name="Line 99"/>
              <p:cNvSpPr>
                <a:spLocks noChangeShapeType="1"/>
              </p:cNvSpPr>
              <p:nvPr/>
            </p:nvSpPr>
            <p:spPr bwMode="auto">
              <a:xfrm flipV="1">
                <a:off x="2765" y="3966"/>
                <a:ext cx="0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Line 100"/>
              <p:cNvSpPr>
                <a:spLocks noChangeShapeType="1"/>
              </p:cNvSpPr>
              <p:nvPr/>
            </p:nvSpPr>
            <p:spPr bwMode="auto">
              <a:xfrm>
                <a:off x="2765" y="2363"/>
                <a:ext cx="0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Rectangle 101"/>
              <p:cNvSpPr>
                <a:spLocks noChangeArrowheads="1"/>
              </p:cNvSpPr>
              <p:nvPr/>
            </p:nvSpPr>
            <p:spPr bwMode="auto">
              <a:xfrm>
                <a:off x="2666" y="4032"/>
                <a:ext cx="276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150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1" name="Line 102"/>
              <p:cNvSpPr>
                <a:spLocks noChangeShapeType="1"/>
              </p:cNvSpPr>
              <p:nvPr/>
            </p:nvSpPr>
            <p:spPr bwMode="auto">
              <a:xfrm flipV="1">
                <a:off x="3506" y="3966"/>
                <a:ext cx="0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Line 103"/>
              <p:cNvSpPr>
                <a:spLocks noChangeShapeType="1"/>
              </p:cNvSpPr>
              <p:nvPr/>
            </p:nvSpPr>
            <p:spPr bwMode="auto">
              <a:xfrm>
                <a:off x="3506" y="2363"/>
                <a:ext cx="0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Rectangle 104"/>
              <p:cNvSpPr>
                <a:spLocks noChangeArrowheads="1"/>
              </p:cNvSpPr>
              <p:nvPr/>
            </p:nvSpPr>
            <p:spPr bwMode="auto">
              <a:xfrm>
                <a:off x="3407" y="4032"/>
                <a:ext cx="276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200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4" name="Line 105"/>
              <p:cNvSpPr>
                <a:spLocks noChangeShapeType="1"/>
              </p:cNvSpPr>
              <p:nvPr/>
            </p:nvSpPr>
            <p:spPr bwMode="auto">
              <a:xfrm flipV="1">
                <a:off x="4252" y="3966"/>
                <a:ext cx="0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Line 106"/>
              <p:cNvSpPr>
                <a:spLocks noChangeShapeType="1"/>
              </p:cNvSpPr>
              <p:nvPr/>
            </p:nvSpPr>
            <p:spPr bwMode="auto">
              <a:xfrm>
                <a:off x="4252" y="2363"/>
                <a:ext cx="0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Rectangle 107"/>
              <p:cNvSpPr>
                <a:spLocks noChangeArrowheads="1"/>
              </p:cNvSpPr>
              <p:nvPr/>
            </p:nvSpPr>
            <p:spPr bwMode="auto">
              <a:xfrm>
                <a:off x="4153" y="4032"/>
                <a:ext cx="276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250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7" name="Line 108"/>
              <p:cNvSpPr>
                <a:spLocks noChangeShapeType="1"/>
              </p:cNvSpPr>
              <p:nvPr/>
            </p:nvSpPr>
            <p:spPr bwMode="auto">
              <a:xfrm flipV="1">
                <a:off x="4999" y="3966"/>
                <a:ext cx="0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Line 109"/>
              <p:cNvSpPr>
                <a:spLocks noChangeShapeType="1"/>
              </p:cNvSpPr>
              <p:nvPr/>
            </p:nvSpPr>
            <p:spPr bwMode="auto">
              <a:xfrm>
                <a:off x="4999" y="2363"/>
                <a:ext cx="0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Rectangle 110"/>
              <p:cNvSpPr>
                <a:spLocks noChangeArrowheads="1"/>
              </p:cNvSpPr>
              <p:nvPr/>
            </p:nvSpPr>
            <p:spPr bwMode="auto">
              <a:xfrm>
                <a:off x="4899" y="4032"/>
                <a:ext cx="276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300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0" name="Line 111"/>
              <p:cNvSpPr>
                <a:spLocks noChangeShapeType="1"/>
              </p:cNvSpPr>
              <p:nvPr/>
            </p:nvSpPr>
            <p:spPr bwMode="auto">
              <a:xfrm>
                <a:off x="532" y="4016"/>
                <a:ext cx="4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Line 112"/>
              <p:cNvSpPr>
                <a:spLocks noChangeShapeType="1"/>
              </p:cNvSpPr>
              <p:nvPr/>
            </p:nvSpPr>
            <p:spPr bwMode="auto">
              <a:xfrm flipH="1">
                <a:off x="4949" y="4016"/>
                <a:ext cx="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Rectangle 113"/>
              <p:cNvSpPr>
                <a:spLocks noChangeArrowheads="1"/>
              </p:cNvSpPr>
              <p:nvPr/>
            </p:nvSpPr>
            <p:spPr bwMode="auto">
              <a:xfrm>
                <a:off x="405" y="3944"/>
                <a:ext cx="17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-3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3" name="Line 114"/>
              <p:cNvSpPr>
                <a:spLocks noChangeShapeType="1"/>
              </p:cNvSpPr>
              <p:nvPr/>
            </p:nvSpPr>
            <p:spPr bwMode="auto">
              <a:xfrm>
                <a:off x="532" y="3739"/>
                <a:ext cx="4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Line 115"/>
              <p:cNvSpPr>
                <a:spLocks noChangeShapeType="1"/>
              </p:cNvSpPr>
              <p:nvPr/>
            </p:nvSpPr>
            <p:spPr bwMode="auto">
              <a:xfrm flipH="1">
                <a:off x="4949" y="3739"/>
                <a:ext cx="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Rectangle 116"/>
              <p:cNvSpPr>
                <a:spLocks noChangeArrowheads="1"/>
              </p:cNvSpPr>
              <p:nvPr/>
            </p:nvSpPr>
            <p:spPr bwMode="auto">
              <a:xfrm>
                <a:off x="405" y="3668"/>
                <a:ext cx="17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-2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6" name="Line 117"/>
              <p:cNvSpPr>
                <a:spLocks noChangeShapeType="1"/>
              </p:cNvSpPr>
              <p:nvPr/>
            </p:nvSpPr>
            <p:spPr bwMode="auto">
              <a:xfrm>
                <a:off x="532" y="3463"/>
                <a:ext cx="4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Line 118"/>
              <p:cNvSpPr>
                <a:spLocks noChangeShapeType="1"/>
              </p:cNvSpPr>
              <p:nvPr/>
            </p:nvSpPr>
            <p:spPr bwMode="auto">
              <a:xfrm flipH="1">
                <a:off x="4949" y="3463"/>
                <a:ext cx="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Rectangle 119"/>
              <p:cNvSpPr>
                <a:spLocks noChangeArrowheads="1"/>
              </p:cNvSpPr>
              <p:nvPr/>
            </p:nvSpPr>
            <p:spPr bwMode="auto">
              <a:xfrm>
                <a:off x="405" y="3391"/>
                <a:ext cx="17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-1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9" name="Line 120"/>
              <p:cNvSpPr>
                <a:spLocks noChangeShapeType="1"/>
              </p:cNvSpPr>
              <p:nvPr/>
            </p:nvSpPr>
            <p:spPr bwMode="auto">
              <a:xfrm>
                <a:off x="532" y="3187"/>
                <a:ext cx="4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Line 121"/>
              <p:cNvSpPr>
                <a:spLocks noChangeShapeType="1"/>
              </p:cNvSpPr>
              <p:nvPr/>
            </p:nvSpPr>
            <p:spPr bwMode="auto">
              <a:xfrm flipH="1">
                <a:off x="4949" y="3187"/>
                <a:ext cx="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Rectangle 122"/>
              <p:cNvSpPr>
                <a:spLocks noChangeArrowheads="1"/>
              </p:cNvSpPr>
              <p:nvPr/>
            </p:nvSpPr>
            <p:spPr bwMode="auto">
              <a:xfrm>
                <a:off x="444" y="3115"/>
                <a:ext cx="133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2" name="Line 123"/>
              <p:cNvSpPr>
                <a:spLocks noChangeShapeType="1"/>
              </p:cNvSpPr>
              <p:nvPr/>
            </p:nvSpPr>
            <p:spPr bwMode="auto">
              <a:xfrm>
                <a:off x="532" y="2910"/>
                <a:ext cx="4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Line 124"/>
              <p:cNvSpPr>
                <a:spLocks noChangeShapeType="1"/>
              </p:cNvSpPr>
              <p:nvPr/>
            </p:nvSpPr>
            <p:spPr bwMode="auto">
              <a:xfrm flipH="1">
                <a:off x="4949" y="2910"/>
                <a:ext cx="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Rectangle 125"/>
              <p:cNvSpPr>
                <a:spLocks noChangeArrowheads="1"/>
              </p:cNvSpPr>
              <p:nvPr/>
            </p:nvSpPr>
            <p:spPr bwMode="auto">
              <a:xfrm>
                <a:off x="444" y="2839"/>
                <a:ext cx="133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5" name="Line 126"/>
              <p:cNvSpPr>
                <a:spLocks noChangeShapeType="1"/>
              </p:cNvSpPr>
              <p:nvPr/>
            </p:nvSpPr>
            <p:spPr bwMode="auto">
              <a:xfrm>
                <a:off x="532" y="2634"/>
                <a:ext cx="4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Line 127"/>
              <p:cNvSpPr>
                <a:spLocks noChangeShapeType="1"/>
              </p:cNvSpPr>
              <p:nvPr/>
            </p:nvSpPr>
            <p:spPr bwMode="auto">
              <a:xfrm flipH="1">
                <a:off x="4949" y="2634"/>
                <a:ext cx="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Rectangle 128"/>
              <p:cNvSpPr>
                <a:spLocks noChangeArrowheads="1"/>
              </p:cNvSpPr>
              <p:nvPr/>
            </p:nvSpPr>
            <p:spPr bwMode="auto">
              <a:xfrm>
                <a:off x="444" y="2562"/>
                <a:ext cx="133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8" name="Line 129"/>
              <p:cNvSpPr>
                <a:spLocks noChangeShapeType="1"/>
              </p:cNvSpPr>
              <p:nvPr/>
            </p:nvSpPr>
            <p:spPr bwMode="auto">
              <a:xfrm>
                <a:off x="532" y="2363"/>
                <a:ext cx="4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Line 130"/>
              <p:cNvSpPr>
                <a:spLocks noChangeShapeType="1"/>
              </p:cNvSpPr>
              <p:nvPr/>
            </p:nvSpPr>
            <p:spPr bwMode="auto">
              <a:xfrm flipH="1">
                <a:off x="4949" y="2363"/>
                <a:ext cx="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Rectangle 131"/>
              <p:cNvSpPr>
                <a:spLocks noChangeArrowheads="1"/>
              </p:cNvSpPr>
              <p:nvPr/>
            </p:nvSpPr>
            <p:spPr bwMode="auto">
              <a:xfrm>
                <a:off x="444" y="2291"/>
                <a:ext cx="133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1" name="Line 132"/>
              <p:cNvSpPr>
                <a:spLocks noChangeShapeType="1"/>
              </p:cNvSpPr>
              <p:nvPr/>
            </p:nvSpPr>
            <p:spPr bwMode="auto">
              <a:xfrm>
                <a:off x="532" y="2363"/>
                <a:ext cx="446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Line 133"/>
              <p:cNvSpPr>
                <a:spLocks noChangeShapeType="1"/>
              </p:cNvSpPr>
              <p:nvPr/>
            </p:nvSpPr>
            <p:spPr bwMode="auto">
              <a:xfrm>
                <a:off x="532" y="4016"/>
                <a:ext cx="446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Line 134"/>
              <p:cNvSpPr>
                <a:spLocks noChangeShapeType="1"/>
              </p:cNvSpPr>
              <p:nvPr/>
            </p:nvSpPr>
            <p:spPr bwMode="auto">
              <a:xfrm flipV="1">
                <a:off x="4999" y="2363"/>
                <a:ext cx="0" cy="165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Line 135"/>
              <p:cNvSpPr>
                <a:spLocks noChangeShapeType="1"/>
              </p:cNvSpPr>
              <p:nvPr/>
            </p:nvSpPr>
            <p:spPr bwMode="auto">
              <a:xfrm flipV="1">
                <a:off x="532" y="2363"/>
                <a:ext cx="0" cy="165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136"/>
              <p:cNvSpPr>
                <a:spLocks/>
              </p:cNvSpPr>
              <p:nvPr/>
            </p:nvSpPr>
            <p:spPr bwMode="auto">
              <a:xfrm>
                <a:off x="532" y="2540"/>
                <a:ext cx="260" cy="1299"/>
              </a:xfrm>
              <a:custGeom>
                <a:avLst/>
                <a:gdLst>
                  <a:gd name="T0" fmla="*/ 6 w 260"/>
                  <a:gd name="T1" fmla="*/ 685 h 1299"/>
                  <a:gd name="T2" fmla="*/ 6 w 260"/>
                  <a:gd name="T3" fmla="*/ 503 h 1299"/>
                  <a:gd name="T4" fmla="*/ 17 w 260"/>
                  <a:gd name="T5" fmla="*/ 276 h 1299"/>
                  <a:gd name="T6" fmla="*/ 22 w 260"/>
                  <a:gd name="T7" fmla="*/ 420 h 1299"/>
                  <a:gd name="T8" fmla="*/ 28 w 260"/>
                  <a:gd name="T9" fmla="*/ 1056 h 1299"/>
                  <a:gd name="T10" fmla="*/ 33 w 260"/>
                  <a:gd name="T11" fmla="*/ 553 h 1299"/>
                  <a:gd name="T12" fmla="*/ 39 w 260"/>
                  <a:gd name="T13" fmla="*/ 459 h 1299"/>
                  <a:gd name="T14" fmla="*/ 50 w 260"/>
                  <a:gd name="T15" fmla="*/ 713 h 1299"/>
                  <a:gd name="T16" fmla="*/ 56 w 260"/>
                  <a:gd name="T17" fmla="*/ 608 h 1299"/>
                  <a:gd name="T18" fmla="*/ 61 w 260"/>
                  <a:gd name="T19" fmla="*/ 78 h 1299"/>
                  <a:gd name="T20" fmla="*/ 67 w 260"/>
                  <a:gd name="T21" fmla="*/ 564 h 1299"/>
                  <a:gd name="T22" fmla="*/ 72 w 260"/>
                  <a:gd name="T23" fmla="*/ 901 h 1299"/>
                  <a:gd name="T24" fmla="*/ 83 w 260"/>
                  <a:gd name="T25" fmla="*/ 719 h 1299"/>
                  <a:gd name="T26" fmla="*/ 89 w 260"/>
                  <a:gd name="T27" fmla="*/ 735 h 1299"/>
                  <a:gd name="T28" fmla="*/ 94 w 260"/>
                  <a:gd name="T29" fmla="*/ 807 h 1299"/>
                  <a:gd name="T30" fmla="*/ 100 w 260"/>
                  <a:gd name="T31" fmla="*/ 1111 h 1299"/>
                  <a:gd name="T32" fmla="*/ 105 w 260"/>
                  <a:gd name="T33" fmla="*/ 597 h 1299"/>
                  <a:gd name="T34" fmla="*/ 111 w 260"/>
                  <a:gd name="T35" fmla="*/ 1299 h 1299"/>
                  <a:gd name="T36" fmla="*/ 116 w 260"/>
                  <a:gd name="T37" fmla="*/ 746 h 1299"/>
                  <a:gd name="T38" fmla="*/ 122 w 260"/>
                  <a:gd name="T39" fmla="*/ 702 h 1299"/>
                  <a:gd name="T40" fmla="*/ 127 w 260"/>
                  <a:gd name="T41" fmla="*/ 652 h 1299"/>
                  <a:gd name="T42" fmla="*/ 133 w 260"/>
                  <a:gd name="T43" fmla="*/ 1299 h 1299"/>
                  <a:gd name="T44" fmla="*/ 138 w 260"/>
                  <a:gd name="T45" fmla="*/ 730 h 1299"/>
                  <a:gd name="T46" fmla="*/ 144 w 260"/>
                  <a:gd name="T47" fmla="*/ 1083 h 1299"/>
                  <a:gd name="T48" fmla="*/ 149 w 260"/>
                  <a:gd name="T49" fmla="*/ 807 h 1299"/>
                  <a:gd name="T50" fmla="*/ 149 w 260"/>
                  <a:gd name="T51" fmla="*/ 708 h 1299"/>
                  <a:gd name="T52" fmla="*/ 155 w 260"/>
                  <a:gd name="T53" fmla="*/ 851 h 1299"/>
                  <a:gd name="T54" fmla="*/ 161 w 260"/>
                  <a:gd name="T55" fmla="*/ 851 h 1299"/>
                  <a:gd name="T56" fmla="*/ 172 w 260"/>
                  <a:gd name="T57" fmla="*/ 1012 h 1299"/>
                  <a:gd name="T58" fmla="*/ 177 w 260"/>
                  <a:gd name="T59" fmla="*/ 829 h 1299"/>
                  <a:gd name="T60" fmla="*/ 188 w 260"/>
                  <a:gd name="T61" fmla="*/ 790 h 1299"/>
                  <a:gd name="T62" fmla="*/ 188 w 260"/>
                  <a:gd name="T63" fmla="*/ 708 h 1299"/>
                  <a:gd name="T64" fmla="*/ 194 w 260"/>
                  <a:gd name="T65" fmla="*/ 713 h 1299"/>
                  <a:gd name="T66" fmla="*/ 199 w 260"/>
                  <a:gd name="T67" fmla="*/ 730 h 1299"/>
                  <a:gd name="T68" fmla="*/ 216 w 260"/>
                  <a:gd name="T69" fmla="*/ 608 h 1299"/>
                  <a:gd name="T70" fmla="*/ 221 w 260"/>
                  <a:gd name="T71" fmla="*/ 652 h 1299"/>
                  <a:gd name="T72" fmla="*/ 227 w 260"/>
                  <a:gd name="T73" fmla="*/ 542 h 1299"/>
                  <a:gd name="T74" fmla="*/ 232 w 260"/>
                  <a:gd name="T75" fmla="*/ 558 h 1299"/>
                  <a:gd name="T76" fmla="*/ 238 w 260"/>
                  <a:gd name="T77" fmla="*/ 558 h 1299"/>
                  <a:gd name="T78" fmla="*/ 243 w 260"/>
                  <a:gd name="T79" fmla="*/ 636 h 1299"/>
                  <a:gd name="T80" fmla="*/ 249 w 260"/>
                  <a:gd name="T81" fmla="*/ 332 h 1299"/>
                  <a:gd name="T82" fmla="*/ 260 w 260"/>
                  <a:gd name="T83" fmla="*/ 183 h 1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0" h="1299">
                    <a:moveTo>
                      <a:pt x="0" y="514"/>
                    </a:moveTo>
                    <a:lnTo>
                      <a:pt x="0" y="674"/>
                    </a:lnTo>
                    <a:lnTo>
                      <a:pt x="6" y="685"/>
                    </a:lnTo>
                    <a:lnTo>
                      <a:pt x="6" y="956"/>
                    </a:lnTo>
                    <a:lnTo>
                      <a:pt x="6" y="276"/>
                    </a:lnTo>
                    <a:lnTo>
                      <a:pt x="6" y="503"/>
                    </a:lnTo>
                    <a:lnTo>
                      <a:pt x="11" y="498"/>
                    </a:lnTo>
                    <a:lnTo>
                      <a:pt x="11" y="293"/>
                    </a:lnTo>
                    <a:lnTo>
                      <a:pt x="17" y="276"/>
                    </a:lnTo>
                    <a:lnTo>
                      <a:pt x="17" y="55"/>
                    </a:lnTo>
                    <a:lnTo>
                      <a:pt x="17" y="415"/>
                    </a:lnTo>
                    <a:lnTo>
                      <a:pt x="22" y="420"/>
                    </a:lnTo>
                    <a:lnTo>
                      <a:pt x="22" y="741"/>
                    </a:lnTo>
                    <a:lnTo>
                      <a:pt x="28" y="774"/>
                    </a:lnTo>
                    <a:lnTo>
                      <a:pt x="28" y="1056"/>
                    </a:lnTo>
                    <a:lnTo>
                      <a:pt x="28" y="702"/>
                    </a:lnTo>
                    <a:lnTo>
                      <a:pt x="33" y="697"/>
                    </a:lnTo>
                    <a:lnTo>
                      <a:pt x="33" y="553"/>
                    </a:lnTo>
                    <a:lnTo>
                      <a:pt x="39" y="547"/>
                    </a:lnTo>
                    <a:lnTo>
                      <a:pt x="39" y="28"/>
                    </a:lnTo>
                    <a:lnTo>
                      <a:pt x="39" y="459"/>
                    </a:lnTo>
                    <a:lnTo>
                      <a:pt x="44" y="470"/>
                    </a:lnTo>
                    <a:lnTo>
                      <a:pt x="44" y="708"/>
                    </a:lnTo>
                    <a:lnTo>
                      <a:pt x="50" y="713"/>
                    </a:lnTo>
                    <a:lnTo>
                      <a:pt x="50" y="757"/>
                    </a:lnTo>
                    <a:lnTo>
                      <a:pt x="50" y="614"/>
                    </a:lnTo>
                    <a:lnTo>
                      <a:pt x="56" y="608"/>
                    </a:lnTo>
                    <a:lnTo>
                      <a:pt x="56" y="370"/>
                    </a:lnTo>
                    <a:lnTo>
                      <a:pt x="61" y="365"/>
                    </a:lnTo>
                    <a:lnTo>
                      <a:pt x="61" y="78"/>
                    </a:lnTo>
                    <a:lnTo>
                      <a:pt x="61" y="475"/>
                    </a:lnTo>
                    <a:lnTo>
                      <a:pt x="67" y="481"/>
                    </a:lnTo>
                    <a:lnTo>
                      <a:pt x="67" y="564"/>
                    </a:lnTo>
                    <a:lnTo>
                      <a:pt x="72" y="569"/>
                    </a:lnTo>
                    <a:lnTo>
                      <a:pt x="72" y="1172"/>
                    </a:lnTo>
                    <a:lnTo>
                      <a:pt x="72" y="901"/>
                    </a:lnTo>
                    <a:lnTo>
                      <a:pt x="78" y="879"/>
                    </a:lnTo>
                    <a:lnTo>
                      <a:pt x="78" y="724"/>
                    </a:lnTo>
                    <a:lnTo>
                      <a:pt x="83" y="719"/>
                    </a:lnTo>
                    <a:lnTo>
                      <a:pt x="83" y="708"/>
                    </a:lnTo>
                    <a:lnTo>
                      <a:pt x="83" y="730"/>
                    </a:lnTo>
                    <a:lnTo>
                      <a:pt x="89" y="735"/>
                    </a:lnTo>
                    <a:lnTo>
                      <a:pt x="89" y="66"/>
                    </a:lnTo>
                    <a:lnTo>
                      <a:pt x="89" y="779"/>
                    </a:lnTo>
                    <a:lnTo>
                      <a:pt x="94" y="807"/>
                    </a:lnTo>
                    <a:lnTo>
                      <a:pt x="94" y="1056"/>
                    </a:lnTo>
                    <a:lnTo>
                      <a:pt x="100" y="1061"/>
                    </a:lnTo>
                    <a:lnTo>
                      <a:pt x="100" y="1111"/>
                    </a:lnTo>
                    <a:lnTo>
                      <a:pt x="100" y="1105"/>
                    </a:lnTo>
                    <a:lnTo>
                      <a:pt x="105" y="1089"/>
                    </a:lnTo>
                    <a:lnTo>
                      <a:pt x="105" y="597"/>
                    </a:lnTo>
                    <a:lnTo>
                      <a:pt x="105" y="1094"/>
                    </a:lnTo>
                    <a:lnTo>
                      <a:pt x="111" y="1105"/>
                    </a:lnTo>
                    <a:lnTo>
                      <a:pt x="111" y="1299"/>
                    </a:lnTo>
                    <a:lnTo>
                      <a:pt x="111" y="918"/>
                    </a:lnTo>
                    <a:lnTo>
                      <a:pt x="116" y="912"/>
                    </a:lnTo>
                    <a:lnTo>
                      <a:pt x="116" y="746"/>
                    </a:lnTo>
                    <a:lnTo>
                      <a:pt x="122" y="741"/>
                    </a:lnTo>
                    <a:lnTo>
                      <a:pt x="122" y="1045"/>
                    </a:lnTo>
                    <a:lnTo>
                      <a:pt x="122" y="702"/>
                    </a:lnTo>
                    <a:lnTo>
                      <a:pt x="122" y="879"/>
                    </a:lnTo>
                    <a:lnTo>
                      <a:pt x="127" y="824"/>
                    </a:lnTo>
                    <a:lnTo>
                      <a:pt x="127" y="652"/>
                    </a:lnTo>
                    <a:lnTo>
                      <a:pt x="127" y="829"/>
                    </a:lnTo>
                    <a:lnTo>
                      <a:pt x="133" y="835"/>
                    </a:lnTo>
                    <a:lnTo>
                      <a:pt x="133" y="1299"/>
                    </a:lnTo>
                    <a:lnTo>
                      <a:pt x="133" y="890"/>
                    </a:lnTo>
                    <a:lnTo>
                      <a:pt x="138" y="873"/>
                    </a:lnTo>
                    <a:lnTo>
                      <a:pt x="138" y="730"/>
                    </a:lnTo>
                    <a:lnTo>
                      <a:pt x="138" y="857"/>
                    </a:lnTo>
                    <a:lnTo>
                      <a:pt x="144" y="884"/>
                    </a:lnTo>
                    <a:lnTo>
                      <a:pt x="144" y="1083"/>
                    </a:lnTo>
                    <a:lnTo>
                      <a:pt x="144" y="746"/>
                    </a:lnTo>
                    <a:lnTo>
                      <a:pt x="144" y="802"/>
                    </a:lnTo>
                    <a:lnTo>
                      <a:pt x="149" y="807"/>
                    </a:lnTo>
                    <a:lnTo>
                      <a:pt x="149" y="1128"/>
                    </a:lnTo>
                    <a:lnTo>
                      <a:pt x="149" y="359"/>
                    </a:lnTo>
                    <a:lnTo>
                      <a:pt x="149" y="708"/>
                    </a:lnTo>
                    <a:lnTo>
                      <a:pt x="155" y="724"/>
                    </a:lnTo>
                    <a:lnTo>
                      <a:pt x="155" y="1133"/>
                    </a:lnTo>
                    <a:lnTo>
                      <a:pt x="155" y="851"/>
                    </a:lnTo>
                    <a:lnTo>
                      <a:pt x="161" y="846"/>
                    </a:lnTo>
                    <a:lnTo>
                      <a:pt x="161" y="835"/>
                    </a:lnTo>
                    <a:lnTo>
                      <a:pt x="161" y="851"/>
                    </a:lnTo>
                    <a:lnTo>
                      <a:pt x="166" y="857"/>
                    </a:lnTo>
                    <a:lnTo>
                      <a:pt x="166" y="1017"/>
                    </a:lnTo>
                    <a:lnTo>
                      <a:pt x="172" y="1012"/>
                    </a:lnTo>
                    <a:lnTo>
                      <a:pt x="172" y="918"/>
                    </a:lnTo>
                    <a:lnTo>
                      <a:pt x="177" y="912"/>
                    </a:lnTo>
                    <a:lnTo>
                      <a:pt x="177" y="829"/>
                    </a:lnTo>
                    <a:lnTo>
                      <a:pt x="183" y="824"/>
                    </a:lnTo>
                    <a:lnTo>
                      <a:pt x="183" y="796"/>
                    </a:lnTo>
                    <a:lnTo>
                      <a:pt x="188" y="790"/>
                    </a:lnTo>
                    <a:lnTo>
                      <a:pt x="188" y="940"/>
                    </a:lnTo>
                    <a:lnTo>
                      <a:pt x="188" y="326"/>
                    </a:lnTo>
                    <a:lnTo>
                      <a:pt x="188" y="708"/>
                    </a:lnTo>
                    <a:lnTo>
                      <a:pt x="194" y="697"/>
                    </a:lnTo>
                    <a:lnTo>
                      <a:pt x="194" y="160"/>
                    </a:lnTo>
                    <a:lnTo>
                      <a:pt x="194" y="713"/>
                    </a:lnTo>
                    <a:lnTo>
                      <a:pt x="199" y="719"/>
                    </a:lnTo>
                    <a:lnTo>
                      <a:pt x="199" y="735"/>
                    </a:lnTo>
                    <a:lnTo>
                      <a:pt x="199" y="730"/>
                    </a:lnTo>
                    <a:lnTo>
                      <a:pt x="205" y="735"/>
                    </a:lnTo>
                    <a:lnTo>
                      <a:pt x="205" y="597"/>
                    </a:lnTo>
                    <a:lnTo>
                      <a:pt x="216" y="608"/>
                    </a:lnTo>
                    <a:lnTo>
                      <a:pt x="216" y="630"/>
                    </a:lnTo>
                    <a:lnTo>
                      <a:pt x="221" y="636"/>
                    </a:lnTo>
                    <a:lnTo>
                      <a:pt x="221" y="652"/>
                    </a:lnTo>
                    <a:lnTo>
                      <a:pt x="221" y="569"/>
                    </a:lnTo>
                    <a:lnTo>
                      <a:pt x="227" y="564"/>
                    </a:lnTo>
                    <a:lnTo>
                      <a:pt x="227" y="542"/>
                    </a:lnTo>
                    <a:lnTo>
                      <a:pt x="227" y="547"/>
                    </a:lnTo>
                    <a:lnTo>
                      <a:pt x="232" y="553"/>
                    </a:lnTo>
                    <a:lnTo>
                      <a:pt x="232" y="558"/>
                    </a:lnTo>
                    <a:lnTo>
                      <a:pt x="232" y="542"/>
                    </a:lnTo>
                    <a:lnTo>
                      <a:pt x="232" y="553"/>
                    </a:lnTo>
                    <a:lnTo>
                      <a:pt x="238" y="558"/>
                    </a:lnTo>
                    <a:lnTo>
                      <a:pt x="238" y="625"/>
                    </a:lnTo>
                    <a:lnTo>
                      <a:pt x="243" y="630"/>
                    </a:lnTo>
                    <a:lnTo>
                      <a:pt x="243" y="636"/>
                    </a:lnTo>
                    <a:lnTo>
                      <a:pt x="243" y="630"/>
                    </a:lnTo>
                    <a:lnTo>
                      <a:pt x="249" y="625"/>
                    </a:lnTo>
                    <a:lnTo>
                      <a:pt x="249" y="332"/>
                    </a:lnTo>
                    <a:lnTo>
                      <a:pt x="255" y="321"/>
                    </a:lnTo>
                    <a:lnTo>
                      <a:pt x="255" y="188"/>
                    </a:lnTo>
                    <a:lnTo>
                      <a:pt x="260" y="183"/>
                    </a:lnTo>
                    <a:lnTo>
                      <a:pt x="260" y="0"/>
                    </a:lnTo>
                    <a:lnTo>
                      <a:pt x="260" y="221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137"/>
              <p:cNvSpPr>
                <a:spLocks/>
              </p:cNvSpPr>
              <p:nvPr/>
            </p:nvSpPr>
            <p:spPr bwMode="auto">
              <a:xfrm>
                <a:off x="792" y="2601"/>
                <a:ext cx="265" cy="1293"/>
              </a:xfrm>
              <a:custGeom>
                <a:avLst/>
                <a:gdLst>
                  <a:gd name="T0" fmla="*/ 6 w 265"/>
                  <a:gd name="T1" fmla="*/ 337 h 1293"/>
                  <a:gd name="T2" fmla="*/ 17 w 265"/>
                  <a:gd name="T3" fmla="*/ 475 h 1293"/>
                  <a:gd name="T4" fmla="*/ 22 w 265"/>
                  <a:gd name="T5" fmla="*/ 602 h 1293"/>
                  <a:gd name="T6" fmla="*/ 28 w 265"/>
                  <a:gd name="T7" fmla="*/ 122 h 1293"/>
                  <a:gd name="T8" fmla="*/ 33 w 265"/>
                  <a:gd name="T9" fmla="*/ 1194 h 1293"/>
                  <a:gd name="T10" fmla="*/ 39 w 265"/>
                  <a:gd name="T11" fmla="*/ 105 h 1293"/>
                  <a:gd name="T12" fmla="*/ 44 w 265"/>
                  <a:gd name="T13" fmla="*/ 1194 h 1293"/>
                  <a:gd name="T14" fmla="*/ 50 w 265"/>
                  <a:gd name="T15" fmla="*/ 171 h 1293"/>
                  <a:gd name="T16" fmla="*/ 55 w 265"/>
                  <a:gd name="T17" fmla="*/ 636 h 1293"/>
                  <a:gd name="T18" fmla="*/ 61 w 265"/>
                  <a:gd name="T19" fmla="*/ 553 h 1293"/>
                  <a:gd name="T20" fmla="*/ 72 w 265"/>
                  <a:gd name="T21" fmla="*/ 542 h 1293"/>
                  <a:gd name="T22" fmla="*/ 77 w 265"/>
                  <a:gd name="T23" fmla="*/ 1094 h 1293"/>
                  <a:gd name="T24" fmla="*/ 83 w 265"/>
                  <a:gd name="T25" fmla="*/ 1100 h 1293"/>
                  <a:gd name="T26" fmla="*/ 88 w 265"/>
                  <a:gd name="T27" fmla="*/ 1227 h 1293"/>
                  <a:gd name="T28" fmla="*/ 94 w 265"/>
                  <a:gd name="T29" fmla="*/ 1133 h 1293"/>
                  <a:gd name="T30" fmla="*/ 100 w 265"/>
                  <a:gd name="T31" fmla="*/ 1067 h 1293"/>
                  <a:gd name="T32" fmla="*/ 105 w 265"/>
                  <a:gd name="T33" fmla="*/ 724 h 1293"/>
                  <a:gd name="T34" fmla="*/ 111 w 265"/>
                  <a:gd name="T35" fmla="*/ 453 h 1293"/>
                  <a:gd name="T36" fmla="*/ 116 w 265"/>
                  <a:gd name="T37" fmla="*/ 437 h 1293"/>
                  <a:gd name="T38" fmla="*/ 127 w 265"/>
                  <a:gd name="T39" fmla="*/ 265 h 1293"/>
                  <a:gd name="T40" fmla="*/ 133 w 265"/>
                  <a:gd name="T41" fmla="*/ 260 h 1293"/>
                  <a:gd name="T42" fmla="*/ 138 w 265"/>
                  <a:gd name="T43" fmla="*/ 271 h 1293"/>
                  <a:gd name="T44" fmla="*/ 144 w 265"/>
                  <a:gd name="T45" fmla="*/ 1105 h 1293"/>
                  <a:gd name="T46" fmla="*/ 149 w 265"/>
                  <a:gd name="T47" fmla="*/ 636 h 1293"/>
                  <a:gd name="T48" fmla="*/ 160 w 265"/>
                  <a:gd name="T49" fmla="*/ 525 h 1293"/>
                  <a:gd name="T50" fmla="*/ 166 w 265"/>
                  <a:gd name="T51" fmla="*/ 553 h 1293"/>
                  <a:gd name="T52" fmla="*/ 166 w 265"/>
                  <a:gd name="T53" fmla="*/ 514 h 1293"/>
                  <a:gd name="T54" fmla="*/ 171 w 265"/>
                  <a:gd name="T55" fmla="*/ 685 h 1293"/>
                  <a:gd name="T56" fmla="*/ 177 w 265"/>
                  <a:gd name="T57" fmla="*/ 934 h 1293"/>
                  <a:gd name="T58" fmla="*/ 182 w 265"/>
                  <a:gd name="T59" fmla="*/ 553 h 1293"/>
                  <a:gd name="T60" fmla="*/ 188 w 265"/>
                  <a:gd name="T61" fmla="*/ 425 h 1293"/>
                  <a:gd name="T62" fmla="*/ 199 w 265"/>
                  <a:gd name="T63" fmla="*/ 619 h 1293"/>
                  <a:gd name="T64" fmla="*/ 205 w 265"/>
                  <a:gd name="T65" fmla="*/ 1116 h 1293"/>
                  <a:gd name="T66" fmla="*/ 210 w 265"/>
                  <a:gd name="T67" fmla="*/ 1111 h 1293"/>
                  <a:gd name="T68" fmla="*/ 216 w 265"/>
                  <a:gd name="T69" fmla="*/ 558 h 1293"/>
                  <a:gd name="T70" fmla="*/ 221 w 265"/>
                  <a:gd name="T71" fmla="*/ 88 h 1293"/>
                  <a:gd name="T72" fmla="*/ 227 w 265"/>
                  <a:gd name="T73" fmla="*/ 0 h 1293"/>
                  <a:gd name="T74" fmla="*/ 232 w 265"/>
                  <a:gd name="T75" fmla="*/ 619 h 1293"/>
                  <a:gd name="T76" fmla="*/ 238 w 265"/>
                  <a:gd name="T77" fmla="*/ 354 h 1293"/>
                  <a:gd name="T78" fmla="*/ 243 w 265"/>
                  <a:gd name="T79" fmla="*/ 365 h 1293"/>
                  <a:gd name="T80" fmla="*/ 249 w 265"/>
                  <a:gd name="T81" fmla="*/ 28 h 1293"/>
                  <a:gd name="T82" fmla="*/ 260 w 265"/>
                  <a:gd name="T83" fmla="*/ 597 h 1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5" h="1293">
                    <a:moveTo>
                      <a:pt x="0" y="160"/>
                    </a:moveTo>
                    <a:lnTo>
                      <a:pt x="6" y="166"/>
                    </a:lnTo>
                    <a:lnTo>
                      <a:pt x="6" y="337"/>
                    </a:lnTo>
                    <a:lnTo>
                      <a:pt x="11" y="343"/>
                    </a:lnTo>
                    <a:lnTo>
                      <a:pt x="11" y="459"/>
                    </a:lnTo>
                    <a:lnTo>
                      <a:pt x="17" y="475"/>
                    </a:lnTo>
                    <a:lnTo>
                      <a:pt x="17" y="1050"/>
                    </a:lnTo>
                    <a:lnTo>
                      <a:pt x="17" y="608"/>
                    </a:lnTo>
                    <a:lnTo>
                      <a:pt x="22" y="602"/>
                    </a:lnTo>
                    <a:lnTo>
                      <a:pt x="22" y="481"/>
                    </a:lnTo>
                    <a:lnTo>
                      <a:pt x="28" y="475"/>
                    </a:lnTo>
                    <a:lnTo>
                      <a:pt x="28" y="122"/>
                    </a:lnTo>
                    <a:lnTo>
                      <a:pt x="28" y="348"/>
                    </a:lnTo>
                    <a:lnTo>
                      <a:pt x="33" y="453"/>
                    </a:lnTo>
                    <a:lnTo>
                      <a:pt x="33" y="1194"/>
                    </a:lnTo>
                    <a:lnTo>
                      <a:pt x="33" y="978"/>
                    </a:lnTo>
                    <a:lnTo>
                      <a:pt x="39" y="962"/>
                    </a:lnTo>
                    <a:lnTo>
                      <a:pt x="39" y="105"/>
                    </a:lnTo>
                    <a:lnTo>
                      <a:pt x="39" y="619"/>
                    </a:lnTo>
                    <a:lnTo>
                      <a:pt x="44" y="636"/>
                    </a:lnTo>
                    <a:lnTo>
                      <a:pt x="44" y="1194"/>
                    </a:lnTo>
                    <a:lnTo>
                      <a:pt x="44" y="818"/>
                    </a:lnTo>
                    <a:lnTo>
                      <a:pt x="50" y="796"/>
                    </a:lnTo>
                    <a:lnTo>
                      <a:pt x="50" y="171"/>
                    </a:lnTo>
                    <a:lnTo>
                      <a:pt x="50" y="558"/>
                    </a:lnTo>
                    <a:lnTo>
                      <a:pt x="55" y="564"/>
                    </a:lnTo>
                    <a:lnTo>
                      <a:pt x="55" y="636"/>
                    </a:lnTo>
                    <a:lnTo>
                      <a:pt x="55" y="608"/>
                    </a:lnTo>
                    <a:lnTo>
                      <a:pt x="61" y="602"/>
                    </a:lnTo>
                    <a:lnTo>
                      <a:pt x="61" y="553"/>
                    </a:lnTo>
                    <a:lnTo>
                      <a:pt x="66" y="547"/>
                    </a:lnTo>
                    <a:lnTo>
                      <a:pt x="66" y="536"/>
                    </a:lnTo>
                    <a:lnTo>
                      <a:pt x="72" y="542"/>
                    </a:lnTo>
                    <a:lnTo>
                      <a:pt x="72" y="669"/>
                    </a:lnTo>
                    <a:lnTo>
                      <a:pt x="77" y="674"/>
                    </a:lnTo>
                    <a:lnTo>
                      <a:pt x="77" y="1094"/>
                    </a:lnTo>
                    <a:lnTo>
                      <a:pt x="83" y="1116"/>
                    </a:lnTo>
                    <a:lnTo>
                      <a:pt x="83" y="475"/>
                    </a:lnTo>
                    <a:lnTo>
                      <a:pt x="83" y="1100"/>
                    </a:lnTo>
                    <a:lnTo>
                      <a:pt x="88" y="1094"/>
                    </a:lnTo>
                    <a:lnTo>
                      <a:pt x="88" y="1293"/>
                    </a:lnTo>
                    <a:lnTo>
                      <a:pt x="88" y="1227"/>
                    </a:lnTo>
                    <a:lnTo>
                      <a:pt x="94" y="1221"/>
                    </a:lnTo>
                    <a:lnTo>
                      <a:pt x="94" y="1122"/>
                    </a:lnTo>
                    <a:lnTo>
                      <a:pt x="94" y="1133"/>
                    </a:lnTo>
                    <a:lnTo>
                      <a:pt x="100" y="1138"/>
                    </a:lnTo>
                    <a:lnTo>
                      <a:pt x="100" y="1266"/>
                    </a:lnTo>
                    <a:lnTo>
                      <a:pt x="100" y="1067"/>
                    </a:lnTo>
                    <a:lnTo>
                      <a:pt x="105" y="1044"/>
                    </a:lnTo>
                    <a:lnTo>
                      <a:pt x="105" y="304"/>
                    </a:lnTo>
                    <a:lnTo>
                      <a:pt x="105" y="724"/>
                    </a:lnTo>
                    <a:lnTo>
                      <a:pt x="111" y="713"/>
                    </a:lnTo>
                    <a:lnTo>
                      <a:pt x="111" y="890"/>
                    </a:lnTo>
                    <a:lnTo>
                      <a:pt x="111" y="453"/>
                    </a:lnTo>
                    <a:lnTo>
                      <a:pt x="116" y="442"/>
                    </a:lnTo>
                    <a:lnTo>
                      <a:pt x="116" y="387"/>
                    </a:lnTo>
                    <a:lnTo>
                      <a:pt x="116" y="437"/>
                    </a:lnTo>
                    <a:lnTo>
                      <a:pt x="122" y="431"/>
                    </a:lnTo>
                    <a:lnTo>
                      <a:pt x="122" y="271"/>
                    </a:lnTo>
                    <a:lnTo>
                      <a:pt x="127" y="265"/>
                    </a:lnTo>
                    <a:lnTo>
                      <a:pt x="127" y="243"/>
                    </a:lnTo>
                    <a:lnTo>
                      <a:pt x="127" y="254"/>
                    </a:lnTo>
                    <a:lnTo>
                      <a:pt x="133" y="260"/>
                    </a:lnTo>
                    <a:lnTo>
                      <a:pt x="133" y="276"/>
                    </a:lnTo>
                    <a:lnTo>
                      <a:pt x="133" y="265"/>
                    </a:lnTo>
                    <a:lnTo>
                      <a:pt x="138" y="271"/>
                    </a:lnTo>
                    <a:lnTo>
                      <a:pt x="138" y="652"/>
                    </a:lnTo>
                    <a:lnTo>
                      <a:pt x="144" y="669"/>
                    </a:lnTo>
                    <a:lnTo>
                      <a:pt x="144" y="1105"/>
                    </a:lnTo>
                    <a:lnTo>
                      <a:pt x="144" y="713"/>
                    </a:lnTo>
                    <a:lnTo>
                      <a:pt x="149" y="707"/>
                    </a:lnTo>
                    <a:lnTo>
                      <a:pt x="149" y="636"/>
                    </a:lnTo>
                    <a:lnTo>
                      <a:pt x="155" y="630"/>
                    </a:lnTo>
                    <a:lnTo>
                      <a:pt x="155" y="530"/>
                    </a:lnTo>
                    <a:lnTo>
                      <a:pt x="160" y="525"/>
                    </a:lnTo>
                    <a:lnTo>
                      <a:pt x="160" y="99"/>
                    </a:lnTo>
                    <a:lnTo>
                      <a:pt x="160" y="542"/>
                    </a:lnTo>
                    <a:lnTo>
                      <a:pt x="166" y="553"/>
                    </a:lnTo>
                    <a:lnTo>
                      <a:pt x="166" y="829"/>
                    </a:lnTo>
                    <a:lnTo>
                      <a:pt x="166" y="414"/>
                    </a:lnTo>
                    <a:lnTo>
                      <a:pt x="166" y="514"/>
                    </a:lnTo>
                    <a:lnTo>
                      <a:pt x="171" y="503"/>
                    </a:lnTo>
                    <a:lnTo>
                      <a:pt x="171" y="448"/>
                    </a:lnTo>
                    <a:lnTo>
                      <a:pt x="171" y="685"/>
                    </a:lnTo>
                    <a:lnTo>
                      <a:pt x="177" y="696"/>
                    </a:lnTo>
                    <a:lnTo>
                      <a:pt x="177" y="1177"/>
                    </a:lnTo>
                    <a:lnTo>
                      <a:pt x="177" y="934"/>
                    </a:lnTo>
                    <a:lnTo>
                      <a:pt x="182" y="939"/>
                    </a:lnTo>
                    <a:lnTo>
                      <a:pt x="182" y="1166"/>
                    </a:lnTo>
                    <a:lnTo>
                      <a:pt x="182" y="553"/>
                    </a:lnTo>
                    <a:lnTo>
                      <a:pt x="188" y="542"/>
                    </a:lnTo>
                    <a:lnTo>
                      <a:pt x="188" y="77"/>
                    </a:lnTo>
                    <a:lnTo>
                      <a:pt x="188" y="425"/>
                    </a:lnTo>
                    <a:lnTo>
                      <a:pt x="194" y="437"/>
                    </a:lnTo>
                    <a:lnTo>
                      <a:pt x="194" y="613"/>
                    </a:lnTo>
                    <a:lnTo>
                      <a:pt x="199" y="619"/>
                    </a:lnTo>
                    <a:lnTo>
                      <a:pt x="199" y="857"/>
                    </a:lnTo>
                    <a:lnTo>
                      <a:pt x="205" y="873"/>
                    </a:lnTo>
                    <a:lnTo>
                      <a:pt x="205" y="1116"/>
                    </a:lnTo>
                    <a:lnTo>
                      <a:pt x="205" y="718"/>
                    </a:lnTo>
                    <a:lnTo>
                      <a:pt x="210" y="713"/>
                    </a:lnTo>
                    <a:lnTo>
                      <a:pt x="210" y="1111"/>
                    </a:lnTo>
                    <a:lnTo>
                      <a:pt x="210" y="757"/>
                    </a:lnTo>
                    <a:lnTo>
                      <a:pt x="216" y="746"/>
                    </a:lnTo>
                    <a:lnTo>
                      <a:pt x="216" y="558"/>
                    </a:lnTo>
                    <a:lnTo>
                      <a:pt x="221" y="553"/>
                    </a:lnTo>
                    <a:lnTo>
                      <a:pt x="221" y="746"/>
                    </a:lnTo>
                    <a:lnTo>
                      <a:pt x="221" y="88"/>
                    </a:lnTo>
                    <a:lnTo>
                      <a:pt x="221" y="370"/>
                    </a:lnTo>
                    <a:lnTo>
                      <a:pt x="227" y="365"/>
                    </a:lnTo>
                    <a:lnTo>
                      <a:pt x="227" y="0"/>
                    </a:lnTo>
                    <a:lnTo>
                      <a:pt x="227" y="320"/>
                    </a:lnTo>
                    <a:lnTo>
                      <a:pt x="232" y="332"/>
                    </a:lnTo>
                    <a:lnTo>
                      <a:pt x="232" y="619"/>
                    </a:lnTo>
                    <a:lnTo>
                      <a:pt x="238" y="630"/>
                    </a:lnTo>
                    <a:lnTo>
                      <a:pt x="238" y="1022"/>
                    </a:lnTo>
                    <a:lnTo>
                      <a:pt x="238" y="354"/>
                    </a:lnTo>
                    <a:lnTo>
                      <a:pt x="238" y="530"/>
                    </a:lnTo>
                    <a:lnTo>
                      <a:pt x="243" y="525"/>
                    </a:lnTo>
                    <a:lnTo>
                      <a:pt x="243" y="365"/>
                    </a:lnTo>
                    <a:lnTo>
                      <a:pt x="249" y="326"/>
                    </a:lnTo>
                    <a:lnTo>
                      <a:pt x="249" y="442"/>
                    </a:lnTo>
                    <a:lnTo>
                      <a:pt x="249" y="28"/>
                    </a:lnTo>
                    <a:lnTo>
                      <a:pt x="254" y="182"/>
                    </a:lnTo>
                    <a:lnTo>
                      <a:pt x="254" y="591"/>
                    </a:lnTo>
                    <a:lnTo>
                      <a:pt x="260" y="597"/>
                    </a:lnTo>
                    <a:lnTo>
                      <a:pt x="260" y="674"/>
                    </a:lnTo>
                    <a:lnTo>
                      <a:pt x="265" y="68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138"/>
              <p:cNvSpPr>
                <a:spLocks/>
              </p:cNvSpPr>
              <p:nvPr/>
            </p:nvSpPr>
            <p:spPr bwMode="auto">
              <a:xfrm>
                <a:off x="1057" y="2512"/>
                <a:ext cx="255" cy="1360"/>
              </a:xfrm>
              <a:custGeom>
                <a:avLst/>
                <a:gdLst>
                  <a:gd name="T0" fmla="*/ 0 w 255"/>
                  <a:gd name="T1" fmla="*/ 962 h 1360"/>
                  <a:gd name="T2" fmla="*/ 6 w 255"/>
                  <a:gd name="T3" fmla="*/ 382 h 1360"/>
                  <a:gd name="T4" fmla="*/ 11 w 255"/>
                  <a:gd name="T5" fmla="*/ 835 h 1360"/>
                  <a:gd name="T6" fmla="*/ 17 w 255"/>
                  <a:gd name="T7" fmla="*/ 244 h 1360"/>
                  <a:gd name="T8" fmla="*/ 22 w 255"/>
                  <a:gd name="T9" fmla="*/ 1272 h 1360"/>
                  <a:gd name="T10" fmla="*/ 28 w 255"/>
                  <a:gd name="T11" fmla="*/ 1360 h 1360"/>
                  <a:gd name="T12" fmla="*/ 34 w 255"/>
                  <a:gd name="T13" fmla="*/ 1327 h 1360"/>
                  <a:gd name="T14" fmla="*/ 39 w 255"/>
                  <a:gd name="T15" fmla="*/ 636 h 1360"/>
                  <a:gd name="T16" fmla="*/ 45 w 255"/>
                  <a:gd name="T17" fmla="*/ 299 h 1360"/>
                  <a:gd name="T18" fmla="*/ 50 w 255"/>
                  <a:gd name="T19" fmla="*/ 1238 h 1360"/>
                  <a:gd name="T20" fmla="*/ 56 w 255"/>
                  <a:gd name="T21" fmla="*/ 885 h 1360"/>
                  <a:gd name="T22" fmla="*/ 61 w 255"/>
                  <a:gd name="T23" fmla="*/ 747 h 1360"/>
                  <a:gd name="T24" fmla="*/ 67 w 255"/>
                  <a:gd name="T25" fmla="*/ 675 h 1360"/>
                  <a:gd name="T26" fmla="*/ 78 w 255"/>
                  <a:gd name="T27" fmla="*/ 619 h 1360"/>
                  <a:gd name="T28" fmla="*/ 78 w 255"/>
                  <a:gd name="T29" fmla="*/ 785 h 1360"/>
                  <a:gd name="T30" fmla="*/ 89 w 255"/>
                  <a:gd name="T31" fmla="*/ 608 h 1360"/>
                  <a:gd name="T32" fmla="*/ 94 w 255"/>
                  <a:gd name="T33" fmla="*/ 575 h 1360"/>
                  <a:gd name="T34" fmla="*/ 100 w 255"/>
                  <a:gd name="T35" fmla="*/ 736 h 1360"/>
                  <a:gd name="T36" fmla="*/ 111 w 255"/>
                  <a:gd name="T37" fmla="*/ 658 h 1360"/>
                  <a:gd name="T38" fmla="*/ 116 w 255"/>
                  <a:gd name="T39" fmla="*/ 802 h 1360"/>
                  <a:gd name="T40" fmla="*/ 122 w 255"/>
                  <a:gd name="T41" fmla="*/ 747 h 1360"/>
                  <a:gd name="T42" fmla="*/ 128 w 255"/>
                  <a:gd name="T43" fmla="*/ 271 h 1360"/>
                  <a:gd name="T44" fmla="*/ 133 w 255"/>
                  <a:gd name="T45" fmla="*/ 852 h 1360"/>
                  <a:gd name="T46" fmla="*/ 139 w 255"/>
                  <a:gd name="T47" fmla="*/ 1261 h 1360"/>
                  <a:gd name="T48" fmla="*/ 144 w 255"/>
                  <a:gd name="T49" fmla="*/ 1244 h 1360"/>
                  <a:gd name="T50" fmla="*/ 150 w 255"/>
                  <a:gd name="T51" fmla="*/ 802 h 1360"/>
                  <a:gd name="T52" fmla="*/ 155 w 255"/>
                  <a:gd name="T53" fmla="*/ 487 h 1360"/>
                  <a:gd name="T54" fmla="*/ 166 w 255"/>
                  <a:gd name="T55" fmla="*/ 277 h 1360"/>
                  <a:gd name="T56" fmla="*/ 166 w 255"/>
                  <a:gd name="T57" fmla="*/ 139 h 1360"/>
                  <a:gd name="T58" fmla="*/ 172 w 255"/>
                  <a:gd name="T59" fmla="*/ 343 h 1360"/>
                  <a:gd name="T60" fmla="*/ 177 w 255"/>
                  <a:gd name="T61" fmla="*/ 509 h 1360"/>
                  <a:gd name="T62" fmla="*/ 188 w 255"/>
                  <a:gd name="T63" fmla="*/ 675 h 1360"/>
                  <a:gd name="T64" fmla="*/ 194 w 255"/>
                  <a:gd name="T65" fmla="*/ 1194 h 1360"/>
                  <a:gd name="T66" fmla="*/ 199 w 255"/>
                  <a:gd name="T67" fmla="*/ 1161 h 1360"/>
                  <a:gd name="T68" fmla="*/ 205 w 255"/>
                  <a:gd name="T69" fmla="*/ 581 h 1360"/>
                  <a:gd name="T70" fmla="*/ 210 w 255"/>
                  <a:gd name="T71" fmla="*/ 360 h 1360"/>
                  <a:gd name="T72" fmla="*/ 216 w 255"/>
                  <a:gd name="T73" fmla="*/ 697 h 1360"/>
                  <a:gd name="T74" fmla="*/ 221 w 255"/>
                  <a:gd name="T75" fmla="*/ 614 h 1360"/>
                  <a:gd name="T76" fmla="*/ 227 w 255"/>
                  <a:gd name="T77" fmla="*/ 935 h 1360"/>
                  <a:gd name="T78" fmla="*/ 233 w 255"/>
                  <a:gd name="T79" fmla="*/ 426 h 1360"/>
                  <a:gd name="T80" fmla="*/ 244 w 255"/>
                  <a:gd name="T81" fmla="*/ 896 h 1360"/>
                  <a:gd name="T82" fmla="*/ 249 w 255"/>
                  <a:gd name="T83" fmla="*/ 1183 h 1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5" h="1360">
                    <a:moveTo>
                      <a:pt x="0" y="769"/>
                    </a:moveTo>
                    <a:lnTo>
                      <a:pt x="0" y="592"/>
                    </a:lnTo>
                    <a:lnTo>
                      <a:pt x="0" y="962"/>
                    </a:lnTo>
                    <a:lnTo>
                      <a:pt x="6" y="973"/>
                    </a:lnTo>
                    <a:lnTo>
                      <a:pt x="6" y="1244"/>
                    </a:lnTo>
                    <a:lnTo>
                      <a:pt x="6" y="382"/>
                    </a:lnTo>
                    <a:lnTo>
                      <a:pt x="6" y="807"/>
                    </a:lnTo>
                    <a:lnTo>
                      <a:pt x="11" y="813"/>
                    </a:lnTo>
                    <a:lnTo>
                      <a:pt x="11" y="835"/>
                    </a:lnTo>
                    <a:lnTo>
                      <a:pt x="11" y="785"/>
                    </a:lnTo>
                    <a:lnTo>
                      <a:pt x="17" y="780"/>
                    </a:lnTo>
                    <a:lnTo>
                      <a:pt x="17" y="244"/>
                    </a:lnTo>
                    <a:lnTo>
                      <a:pt x="17" y="818"/>
                    </a:lnTo>
                    <a:lnTo>
                      <a:pt x="22" y="824"/>
                    </a:lnTo>
                    <a:lnTo>
                      <a:pt x="22" y="1272"/>
                    </a:lnTo>
                    <a:lnTo>
                      <a:pt x="22" y="1111"/>
                    </a:lnTo>
                    <a:lnTo>
                      <a:pt x="28" y="1106"/>
                    </a:lnTo>
                    <a:lnTo>
                      <a:pt x="28" y="1360"/>
                    </a:lnTo>
                    <a:lnTo>
                      <a:pt x="28" y="1272"/>
                    </a:lnTo>
                    <a:lnTo>
                      <a:pt x="34" y="1310"/>
                    </a:lnTo>
                    <a:lnTo>
                      <a:pt x="34" y="1327"/>
                    </a:lnTo>
                    <a:lnTo>
                      <a:pt x="34" y="923"/>
                    </a:lnTo>
                    <a:lnTo>
                      <a:pt x="39" y="918"/>
                    </a:lnTo>
                    <a:lnTo>
                      <a:pt x="39" y="636"/>
                    </a:lnTo>
                    <a:lnTo>
                      <a:pt x="45" y="553"/>
                    </a:lnTo>
                    <a:lnTo>
                      <a:pt x="45" y="747"/>
                    </a:lnTo>
                    <a:lnTo>
                      <a:pt x="45" y="299"/>
                    </a:lnTo>
                    <a:lnTo>
                      <a:pt x="45" y="575"/>
                    </a:lnTo>
                    <a:lnTo>
                      <a:pt x="50" y="619"/>
                    </a:lnTo>
                    <a:lnTo>
                      <a:pt x="50" y="1238"/>
                    </a:lnTo>
                    <a:lnTo>
                      <a:pt x="50" y="1089"/>
                    </a:lnTo>
                    <a:lnTo>
                      <a:pt x="56" y="1062"/>
                    </a:lnTo>
                    <a:lnTo>
                      <a:pt x="56" y="885"/>
                    </a:lnTo>
                    <a:lnTo>
                      <a:pt x="61" y="890"/>
                    </a:lnTo>
                    <a:lnTo>
                      <a:pt x="61" y="1194"/>
                    </a:lnTo>
                    <a:lnTo>
                      <a:pt x="61" y="747"/>
                    </a:lnTo>
                    <a:lnTo>
                      <a:pt x="67" y="725"/>
                    </a:lnTo>
                    <a:lnTo>
                      <a:pt x="67" y="183"/>
                    </a:lnTo>
                    <a:lnTo>
                      <a:pt x="67" y="675"/>
                    </a:lnTo>
                    <a:lnTo>
                      <a:pt x="72" y="669"/>
                    </a:lnTo>
                    <a:lnTo>
                      <a:pt x="72" y="625"/>
                    </a:lnTo>
                    <a:lnTo>
                      <a:pt x="78" y="619"/>
                    </a:lnTo>
                    <a:lnTo>
                      <a:pt x="78" y="1106"/>
                    </a:lnTo>
                    <a:lnTo>
                      <a:pt x="78" y="603"/>
                    </a:lnTo>
                    <a:lnTo>
                      <a:pt x="78" y="785"/>
                    </a:lnTo>
                    <a:lnTo>
                      <a:pt x="83" y="769"/>
                    </a:lnTo>
                    <a:lnTo>
                      <a:pt x="83" y="614"/>
                    </a:lnTo>
                    <a:lnTo>
                      <a:pt x="89" y="608"/>
                    </a:lnTo>
                    <a:lnTo>
                      <a:pt x="89" y="597"/>
                    </a:lnTo>
                    <a:lnTo>
                      <a:pt x="94" y="592"/>
                    </a:lnTo>
                    <a:lnTo>
                      <a:pt x="94" y="575"/>
                    </a:lnTo>
                    <a:lnTo>
                      <a:pt x="100" y="570"/>
                    </a:lnTo>
                    <a:lnTo>
                      <a:pt x="100" y="763"/>
                    </a:lnTo>
                    <a:lnTo>
                      <a:pt x="100" y="736"/>
                    </a:lnTo>
                    <a:lnTo>
                      <a:pt x="105" y="730"/>
                    </a:lnTo>
                    <a:lnTo>
                      <a:pt x="105" y="653"/>
                    </a:lnTo>
                    <a:lnTo>
                      <a:pt x="111" y="658"/>
                    </a:lnTo>
                    <a:lnTo>
                      <a:pt x="111" y="702"/>
                    </a:lnTo>
                    <a:lnTo>
                      <a:pt x="116" y="708"/>
                    </a:lnTo>
                    <a:lnTo>
                      <a:pt x="116" y="802"/>
                    </a:lnTo>
                    <a:lnTo>
                      <a:pt x="122" y="807"/>
                    </a:lnTo>
                    <a:lnTo>
                      <a:pt x="122" y="818"/>
                    </a:lnTo>
                    <a:lnTo>
                      <a:pt x="122" y="747"/>
                    </a:lnTo>
                    <a:lnTo>
                      <a:pt x="128" y="736"/>
                    </a:lnTo>
                    <a:lnTo>
                      <a:pt x="128" y="1283"/>
                    </a:lnTo>
                    <a:lnTo>
                      <a:pt x="128" y="271"/>
                    </a:lnTo>
                    <a:lnTo>
                      <a:pt x="128" y="879"/>
                    </a:lnTo>
                    <a:lnTo>
                      <a:pt x="133" y="874"/>
                    </a:lnTo>
                    <a:lnTo>
                      <a:pt x="133" y="852"/>
                    </a:lnTo>
                    <a:lnTo>
                      <a:pt x="133" y="863"/>
                    </a:lnTo>
                    <a:lnTo>
                      <a:pt x="139" y="868"/>
                    </a:lnTo>
                    <a:lnTo>
                      <a:pt x="139" y="1261"/>
                    </a:lnTo>
                    <a:lnTo>
                      <a:pt x="139" y="1128"/>
                    </a:lnTo>
                    <a:lnTo>
                      <a:pt x="144" y="1100"/>
                    </a:lnTo>
                    <a:lnTo>
                      <a:pt x="144" y="1244"/>
                    </a:lnTo>
                    <a:lnTo>
                      <a:pt x="144" y="796"/>
                    </a:lnTo>
                    <a:lnTo>
                      <a:pt x="150" y="791"/>
                    </a:lnTo>
                    <a:lnTo>
                      <a:pt x="150" y="802"/>
                    </a:lnTo>
                    <a:lnTo>
                      <a:pt x="150" y="603"/>
                    </a:lnTo>
                    <a:lnTo>
                      <a:pt x="155" y="592"/>
                    </a:lnTo>
                    <a:lnTo>
                      <a:pt x="155" y="487"/>
                    </a:lnTo>
                    <a:lnTo>
                      <a:pt x="161" y="481"/>
                    </a:lnTo>
                    <a:lnTo>
                      <a:pt x="161" y="282"/>
                    </a:lnTo>
                    <a:lnTo>
                      <a:pt x="166" y="277"/>
                    </a:lnTo>
                    <a:lnTo>
                      <a:pt x="166" y="299"/>
                    </a:lnTo>
                    <a:lnTo>
                      <a:pt x="166" y="0"/>
                    </a:lnTo>
                    <a:lnTo>
                      <a:pt x="166" y="139"/>
                    </a:lnTo>
                    <a:lnTo>
                      <a:pt x="172" y="183"/>
                    </a:lnTo>
                    <a:lnTo>
                      <a:pt x="172" y="354"/>
                    </a:lnTo>
                    <a:lnTo>
                      <a:pt x="172" y="343"/>
                    </a:lnTo>
                    <a:lnTo>
                      <a:pt x="177" y="338"/>
                    </a:lnTo>
                    <a:lnTo>
                      <a:pt x="177" y="100"/>
                    </a:lnTo>
                    <a:lnTo>
                      <a:pt x="177" y="509"/>
                    </a:lnTo>
                    <a:lnTo>
                      <a:pt x="183" y="514"/>
                    </a:lnTo>
                    <a:lnTo>
                      <a:pt x="183" y="669"/>
                    </a:lnTo>
                    <a:lnTo>
                      <a:pt x="188" y="675"/>
                    </a:lnTo>
                    <a:lnTo>
                      <a:pt x="188" y="830"/>
                    </a:lnTo>
                    <a:lnTo>
                      <a:pt x="194" y="835"/>
                    </a:lnTo>
                    <a:lnTo>
                      <a:pt x="194" y="1194"/>
                    </a:lnTo>
                    <a:lnTo>
                      <a:pt x="194" y="885"/>
                    </a:lnTo>
                    <a:lnTo>
                      <a:pt x="199" y="874"/>
                    </a:lnTo>
                    <a:lnTo>
                      <a:pt x="199" y="1161"/>
                    </a:lnTo>
                    <a:lnTo>
                      <a:pt x="199" y="708"/>
                    </a:lnTo>
                    <a:lnTo>
                      <a:pt x="205" y="702"/>
                    </a:lnTo>
                    <a:lnTo>
                      <a:pt x="205" y="581"/>
                    </a:lnTo>
                    <a:lnTo>
                      <a:pt x="210" y="575"/>
                    </a:lnTo>
                    <a:lnTo>
                      <a:pt x="210" y="144"/>
                    </a:lnTo>
                    <a:lnTo>
                      <a:pt x="210" y="360"/>
                    </a:lnTo>
                    <a:lnTo>
                      <a:pt x="216" y="382"/>
                    </a:lnTo>
                    <a:lnTo>
                      <a:pt x="216" y="1045"/>
                    </a:lnTo>
                    <a:lnTo>
                      <a:pt x="216" y="697"/>
                    </a:lnTo>
                    <a:lnTo>
                      <a:pt x="221" y="686"/>
                    </a:lnTo>
                    <a:lnTo>
                      <a:pt x="221" y="227"/>
                    </a:lnTo>
                    <a:lnTo>
                      <a:pt x="221" y="614"/>
                    </a:lnTo>
                    <a:lnTo>
                      <a:pt x="227" y="647"/>
                    </a:lnTo>
                    <a:lnTo>
                      <a:pt x="227" y="1305"/>
                    </a:lnTo>
                    <a:lnTo>
                      <a:pt x="227" y="935"/>
                    </a:lnTo>
                    <a:lnTo>
                      <a:pt x="233" y="940"/>
                    </a:lnTo>
                    <a:lnTo>
                      <a:pt x="233" y="1211"/>
                    </a:lnTo>
                    <a:lnTo>
                      <a:pt x="233" y="426"/>
                    </a:lnTo>
                    <a:lnTo>
                      <a:pt x="238" y="614"/>
                    </a:lnTo>
                    <a:lnTo>
                      <a:pt x="238" y="890"/>
                    </a:lnTo>
                    <a:lnTo>
                      <a:pt x="244" y="896"/>
                    </a:lnTo>
                    <a:lnTo>
                      <a:pt x="244" y="957"/>
                    </a:lnTo>
                    <a:lnTo>
                      <a:pt x="249" y="951"/>
                    </a:lnTo>
                    <a:lnTo>
                      <a:pt x="249" y="1183"/>
                    </a:lnTo>
                    <a:lnTo>
                      <a:pt x="249" y="896"/>
                    </a:lnTo>
                    <a:lnTo>
                      <a:pt x="255" y="874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139"/>
              <p:cNvSpPr>
                <a:spLocks/>
              </p:cNvSpPr>
              <p:nvPr/>
            </p:nvSpPr>
            <p:spPr bwMode="auto">
              <a:xfrm>
                <a:off x="1312" y="2662"/>
                <a:ext cx="265" cy="1149"/>
              </a:xfrm>
              <a:custGeom>
                <a:avLst/>
                <a:gdLst>
                  <a:gd name="T0" fmla="*/ 5 w 265"/>
                  <a:gd name="T1" fmla="*/ 309 h 1149"/>
                  <a:gd name="T2" fmla="*/ 11 w 265"/>
                  <a:gd name="T3" fmla="*/ 453 h 1149"/>
                  <a:gd name="T4" fmla="*/ 16 w 265"/>
                  <a:gd name="T5" fmla="*/ 436 h 1149"/>
                  <a:gd name="T6" fmla="*/ 22 w 265"/>
                  <a:gd name="T7" fmla="*/ 552 h 1149"/>
                  <a:gd name="T8" fmla="*/ 27 w 265"/>
                  <a:gd name="T9" fmla="*/ 1144 h 1149"/>
                  <a:gd name="T10" fmla="*/ 33 w 265"/>
                  <a:gd name="T11" fmla="*/ 558 h 1149"/>
                  <a:gd name="T12" fmla="*/ 38 w 265"/>
                  <a:gd name="T13" fmla="*/ 38 h 1149"/>
                  <a:gd name="T14" fmla="*/ 44 w 265"/>
                  <a:gd name="T15" fmla="*/ 552 h 1149"/>
                  <a:gd name="T16" fmla="*/ 55 w 265"/>
                  <a:gd name="T17" fmla="*/ 619 h 1149"/>
                  <a:gd name="T18" fmla="*/ 60 w 265"/>
                  <a:gd name="T19" fmla="*/ 282 h 1149"/>
                  <a:gd name="T20" fmla="*/ 66 w 265"/>
                  <a:gd name="T21" fmla="*/ 563 h 1149"/>
                  <a:gd name="T22" fmla="*/ 72 w 265"/>
                  <a:gd name="T23" fmla="*/ 668 h 1149"/>
                  <a:gd name="T24" fmla="*/ 83 w 265"/>
                  <a:gd name="T25" fmla="*/ 591 h 1149"/>
                  <a:gd name="T26" fmla="*/ 83 w 265"/>
                  <a:gd name="T27" fmla="*/ 890 h 1149"/>
                  <a:gd name="T28" fmla="*/ 94 w 265"/>
                  <a:gd name="T29" fmla="*/ 580 h 1149"/>
                  <a:gd name="T30" fmla="*/ 99 w 265"/>
                  <a:gd name="T31" fmla="*/ 762 h 1149"/>
                  <a:gd name="T32" fmla="*/ 105 w 265"/>
                  <a:gd name="T33" fmla="*/ 657 h 1149"/>
                  <a:gd name="T34" fmla="*/ 110 w 265"/>
                  <a:gd name="T35" fmla="*/ 414 h 1149"/>
                  <a:gd name="T36" fmla="*/ 116 w 265"/>
                  <a:gd name="T37" fmla="*/ 94 h 1149"/>
                  <a:gd name="T38" fmla="*/ 121 w 265"/>
                  <a:gd name="T39" fmla="*/ 519 h 1149"/>
                  <a:gd name="T40" fmla="*/ 127 w 265"/>
                  <a:gd name="T41" fmla="*/ 453 h 1149"/>
                  <a:gd name="T42" fmla="*/ 132 w 265"/>
                  <a:gd name="T43" fmla="*/ 580 h 1149"/>
                  <a:gd name="T44" fmla="*/ 138 w 265"/>
                  <a:gd name="T45" fmla="*/ 414 h 1149"/>
                  <a:gd name="T46" fmla="*/ 143 w 265"/>
                  <a:gd name="T47" fmla="*/ 619 h 1149"/>
                  <a:gd name="T48" fmla="*/ 154 w 265"/>
                  <a:gd name="T49" fmla="*/ 447 h 1149"/>
                  <a:gd name="T50" fmla="*/ 160 w 265"/>
                  <a:gd name="T51" fmla="*/ 1083 h 1149"/>
                  <a:gd name="T52" fmla="*/ 165 w 265"/>
                  <a:gd name="T53" fmla="*/ 503 h 1149"/>
                  <a:gd name="T54" fmla="*/ 171 w 265"/>
                  <a:gd name="T55" fmla="*/ 541 h 1149"/>
                  <a:gd name="T56" fmla="*/ 182 w 265"/>
                  <a:gd name="T57" fmla="*/ 575 h 1149"/>
                  <a:gd name="T58" fmla="*/ 188 w 265"/>
                  <a:gd name="T59" fmla="*/ 1006 h 1149"/>
                  <a:gd name="T60" fmla="*/ 193 w 265"/>
                  <a:gd name="T61" fmla="*/ 646 h 1149"/>
                  <a:gd name="T62" fmla="*/ 199 w 265"/>
                  <a:gd name="T63" fmla="*/ 237 h 1149"/>
                  <a:gd name="T64" fmla="*/ 204 w 265"/>
                  <a:gd name="T65" fmla="*/ 569 h 1149"/>
                  <a:gd name="T66" fmla="*/ 210 w 265"/>
                  <a:gd name="T67" fmla="*/ 116 h 1149"/>
                  <a:gd name="T68" fmla="*/ 215 w 265"/>
                  <a:gd name="T69" fmla="*/ 762 h 1149"/>
                  <a:gd name="T70" fmla="*/ 226 w 265"/>
                  <a:gd name="T71" fmla="*/ 696 h 1149"/>
                  <a:gd name="T72" fmla="*/ 226 w 265"/>
                  <a:gd name="T73" fmla="*/ 458 h 1149"/>
                  <a:gd name="T74" fmla="*/ 232 w 265"/>
                  <a:gd name="T75" fmla="*/ 807 h 1149"/>
                  <a:gd name="T76" fmla="*/ 237 w 265"/>
                  <a:gd name="T77" fmla="*/ 829 h 1149"/>
                  <a:gd name="T78" fmla="*/ 248 w 265"/>
                  <a:gd name="T79" fmla="*/ 773 h 1149"/>
                  <a:gd name="T80" fmla="*/ 254 w 265"/>
                  <a:gd name="T81" fmla="*/ 1144 h 1149"/>
                  <a:gd name="T82" fmla="*/ 259 w 265"/>
                  <a:gd name="T83" fmla="*/ 608 h 1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5" h="1149">
                    <a:moveTo>
                      <a:pt x="0" y="724"/>
                    </a:moveTo>
                    <a:lnTo>
                      <a:pt x="0" y="315"/>
                    </a:lnTo>
                    <a:lnTo>
                      <a:pt x="5" y="309"/>
                    </a:lnTo>
                    <a:lnTo>
                      <a:pt x="5" y="271"/>
                    </a:lnTo>
                    <a:lnTo>
                      <a:pt x="5" y="436"/>
                    </a:lnTo>
                    <a:lnTo>
                      <a:pt x="11" y="453"/>
                    </a:lnTo>
                    <a:lnTo>
                      <a:pt x="11" y="845"/>
                    </a:lnTo>
                    <a:lnTo>
                      <a:pt x="11" y="442"/>
                    </a:lnTo>
                    <a:lnTo>
                      <a:pt x="16" y="436"/>
                    </a:lnTo>
                    <a:lnTo>
                      <a:pt x="16" y="425"/>
                    </a:lnTo>
                    <a:lnTo>
                      <a:pt x="16" y="541"/>
                    </a:lnTo>
                    <a:lnTo>
                      <a:pt x="22" y="552"/>
                    </a:lnTo>
                    <a:lnTo>
                      <a:pt x="22" y="724"/>
                    </a:lnTo>
                    <a:lnTo>
                      <a:pt x="27" y="751"/>
                    </a:lnTo>
                    <a:lnTo>
                      <a:pt x="27" y="1144"/>
                    </a:lnTo>
                    <a:lnTo>
                      <a:pt x="27" y="182"/>
                    </a:lnTo>
                    <a:lnTo>
                      <a:pt x="27" y="563"/>
                    </a:lnTo>
                    <a:lnTo>
                      <a:pt x="33" y="558"/>
                    </a:lnTo>
                    <a:lnTo>
                      <a:pt x="33" y="519"/>
                    </a:lnTo>
                    <a:lnTo>
                      <a:pt x="38" y="514"/>
                    </a:lnTo>
                    <a:lnTo>
                      <a:pt x="38" y="38"/>
                    </a:lnTo>
                    <a:lnTo>
                      <a:pt x="38" y="210"/>
                    </a:lnTo>
                    <a:lnTo>
                      <a:pt x="44" y="105"/>
                    </a:lnTo>
                    <a:lnTo>
                      <a:pt x="44" y="552"/>
                    </a:lnTo>
                    <a:lnTo>
                      <a:pt x="49" y="558"/>
                    </a:lnTo>
                    <a:lnTo>
                      <a:pt x="49" y="613"/>
                    </a:lnTo>
                    <a:lnTo>
                      <a:pt x="55" y="619"/>
                    </a:lnTo>
                    <a:lnTo>
                      <a:pt x="55" y="939"/>
                    </a:lnTo>
                    <a:lnTo>
                      <a:pt x="55" y="320"/>
                    </a:lnTo>
                    <a:lnTo>
                      <a:pt x="60" y="282"/>
                    </a:lnTo>
                    <a:lnTo>
                      <a:pt x="60" y="77"/>
                    </a:lnTo>
                    <a:lnTo>
                      <a:pt x="60" y="552"/>
                    </a:lnTo>
                    <a:lnTo>
                      <a:pt x="66" y="563"/>
                    </a:lnTo>
                    <a:lnTo>
                      <a:pt x="66" y="707"/>
                    </a:lnTo>
                    <a:lnTo>
                      <a:pt x="72" y="702"/>
                    </a:lnTo>
                    <a:lnTo>
                      <a:pt x="72" y="668"/>
                    </a:lnTo>
                    <a:lnTo>
                      <a:pt x="77" y="663"/>
                    </a:lnTo>
                    <a:lnTo>
                      <a:pt x="77" y="597"/>
                    </a:lnTo>
                    <a:lnTo>
                      <a:pt x="83" y="591"/>
                    </a:lnTo>
                    <a:lnTo>
                      <a:pt x="83" y="901"/>
                    </a:lnTo>
                    <a:lnTo>
                      <a:pt x="83" y="44"/>
                    </a:lnTo>
                    <a:lnTo>
                      <a:pt x="83" y="890"/>
                    </a:lnTo>
                    <a:lnTo>
                      <a:pt x="88" y="801"/>
                    </a:lnTo>
                    <a:lnTo>
                      <a:pt x="88" y="586"/>
                    </a:lnTo>
                    <a:lnTo>
                      <a:pt x="94" y="580"/>
                    </a:lnTo>
                    <a:lnTo>
                      <a:pt x="94" y="575"/>
                    </a:lnTo>
                    <a:lnTo>
                      <a:pt x="94" y="751"/>
                    </a:lnTo>
                    <a:lnTo>
                      <a:pt x="99" y="762"/>
                    </a:lnTo>
                    <a:lnTo>
                      <a:pt x="99" y="1055"/>
                    </a:lnTo>
                    <a:lnTo>
                      <a:pt x="99" y="663"/>
                    </a:lnTo>
                    <a:lnTo>
                      <a:pt x="105" y="657"/>
                    </a:lnTo>
                    <a:lnTo>
                      <a:pt x="105" y="536"/>
                    </a:lnTo>
                    <a:lnTo>
                      <a:pt x="110" y="530"/>
                    </a:lnTo>
                    <a:lnTo>
                      <a:pt x="110" y="414"/>
                    </a:lnTo>
                    <a:lnTo>
                      <a:pt x="116" y="398"/>
                    </a:lnTo>
                    <a:lnTo>
                      <a:pt x="116" y="884"/>
                    </a:lnTo>
                    <a:lnTo>
                      <a:pt x="116" y="94"/>
                    </a:lnTo>
                    <a:lnTo>
                      <a:pt x="116" y="381"/>
                    </a:lnTo>
                    <a:lnTo>
                      <a:pt x="121" y="287"/>
                    </a:lnTo>
                    <a:lnTo>
                      <a:pt x="121" y="519"/>
                    </a:lnTo>
                    <a:lnTo>
                      <a:pt x="121" y="0"/>
                    </a:lnTo>
                    <a:lnTo>
                      <a:pt x="121" y="425"/>
                    </a:lnTo>
                    <a:lnTo>
                      <a:pt x="127" y="453"/>
                    </a:lnTo>
                    <a:lnTo>
                      <a:pt x="127" y="1055"/>
                    </a:lnTo>
                    <a:lnTo>
                      <a:pt x="127" y="586"/>
                    </a:lnTo>
                    <a:lnTo>
                      <a:pt x="132" y="580"/>
                    </a:lnTo>
                    <a:lnTo>
                      <a:pt x="132" y="514"/>
                    </a:lnTo>
                    <a:lnTo>
                      <a:pt x="138" y="508"/>
                    </a:lnTo>
                    <a:lnTo>
                      <a:pt x="138" y="414"/>
                    </a:lnTo>
                    <a:lnTo>
                      <a:pt x="143" y="409"/>
                    </a:lnTo>
                    <a:lnTo>
                      <a:pt x="143" y="110"/>
                    </a:lnTo>
                    <a:lnTo>
                      <a:pt x="143" y="619"/>
                    </a:lnTo>
                    <a:lnTo>
                      <a:pt x="149" y="613"/>
                    </a:lnTo>
                    <a:lnTo>
                      <a:pt x="149" y="453"/>
                    </a:lnTo>
                    <a:lnTo>
                      <a:pt x="154" y="447"/>
                    </a:lnTo>
                    <a:lnTo>
                      <a:pt x="154" y="569"/>
                    </a:lnTo>
                    <a:lnTo>
                      <a:pt x="160" y="580"/>
                    </a:lnTo>
                    <a:lnTo>
                      <a:pt x="160" y="1083"/>
                    </a:lnTo>
                    <a:lnTo>
                      <a:pt x="160" y="530"/>
                    </a:lnTo>
                    <a:lnTo>
                      <a:pt x="165" y="525"/>
                    </a:lnTo>
                    <a:lnTo>
                      <a:pt x="165" y="503"/>
                    </a:lnTo>
                    <a:lnTo>
                      <a:pt x="165" y="508"/>
                    </a:lnTo>
                    <a:lnTo>
                      <a:pt x="171" y="514"/>
                    </a:lnTo>
                    <a:lnTo>
                      <a:pt x="171" y="541"/>
                    </a:lnTo>
                    <a:lnTo>
                      <a:pt x="177" y="547"/>
                    </a:lnTo>
                    <a:lnTo>
                      <a:pt x="177" y="569"/>
                    </a:lnTo>
                    <a:lnTo>
                      <a:pt x="182" y="575"/>
                    </a:lnTo>
                    <a:lnTo>
                      <a:pt x="182" y="829"/>
                    </a:lnTo>
                    <a:lnTo>
                      <a:pt x="188" y="834"/>
                    </a:lnTo>
                    <a:lnTo>
                      <a:pt x="188" y="1006"/>
                    </a:lnTo>
                    <a:lnTo>
                      <a:pt x="188" y="851"/>
                    </a:lnTo>
                    <a:lnTo>
                      <a:pt x="193" y="845"/>
                    </a:lnTo>
                    <a:lnTo>
                      <a:pt x="193" y="646"/>
                    </a:lnTo>
                    <a:lnTo>
                      <a:pt x="199" y="635"/>
                    </a:lnTo>
                    <a:lnTo>
                      <a:pt x="199" y="1149"/>
                    </a:lnTo>
                    <a:lnTo>
                      <a:pt x="199" y="237"/>
                    </a:lnTo>
                    <a:lnTo>
                      <a:pt x="199" y="807"/>
                    </a:lnTo>
                    <a:lnTo>
                      <a:pt x="204" y="796"/>
                    </a:lnTo>
                    <a:lnTo>
                      <a:pt x="204" y="569"/>
                    </a:lnTo>
                    <a:lnTo>
                      <a:pt x="210" y="563"/>
                    </a:lnTo>
                    <a:lnTo>
                      <a:pt x="210" y="1072"/>
                    </a:lnTo>
                    <a:lnTo>
                      <a:pt x="210" y="116"/>
                    </a:lnTo>
                    <a:lnTo>
                      <a:pt x="210" y="945"/>
                    </a:lnTo>
                    <a:lnTo>
                      <a:pt x="215" y="939"/>
                    </a:lnTo>
                    <a:lnTo>
                      <a:pt x="215" y="762"/>
                    </a:lnTo>
                    <a:lnTo>
                      <a:pt x="221" y="757"/>
                    </a:lnTo>
                    <a:lnTo>
                      <a:pt x="221" y="691"/>
                    </a:lnTo>
                    <a:lnTo>
                      <a:pt x="226" y="696"/>
                    </a:lnTo>
                    <a:lnTo>
                      <a:pt x="226" y="978"/>
                    </a:lnTo>
                    <a:lnTo>
                      <a:pt x="226" y="282"/>
                    </a:lnTo>
                    <a:lnTo>
                      <a:pt x="226" y="458"/>
                    </a:lnTo>
                    <a:lnTo>
                      <a:pt x="232" y="514"/>
                    </a:lnTo>
                    <a:lnTo>
                      <a:pt x="232" y="254"/>
                    </a:lnTo>
                    <a:lnTo>
                      <a:pt x="232" y="807"/>
                    </a:lnTo>
                    <a:lnTo>
                      <a:pt x="237" y="812"/>
                    </a:lnTo>
                    <a:lnTo>
                      <a:pt x="237" y="834"/>
                    </a:lnTo>
                    <a:lnTo>
                      <a:pt x="237" y="829"/>
                    </a:lnTo>
                    <a:lnTo>
                      <a:pt x="243" y="823"/>
                    </a:lnTo>
                    <a:lnTo>
                      <a:pt x="243" y="779"/>
                    </a:lnTo>
                    <a:lnTo>
                      <a:pt x="248" y="773"/>
                    </a:lnTo>
                    <a:lnTo>
                      <a:pt x="248" y="718"/>
                    </a:lnTo>
                    <a:lnTo>
                      <a:pt x="254" y="713"/>
                    </a:lnTo>
                    <a:lnTo>
                      <a:pt x="254" y="1144"/>
                    </a:lnTo>
                    <a:lnTo>
                      <a:pt x="254" y="663"/>
                    </a:lnTo>
                    <a:lnTo>
                      <a:pt x="259" y="657"/>
                    </a:lnTo>
                    <a:lnTo>
                      <a:pt x="259" y="608"/>
                    </a:lnTo>
                    <a:lnTo>
                      <a:pt x="265" y="602"/>
                    </a:lnTo>
                    <a:lnTo>
                      <a:pt x="265" y="58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140"/>
              <p:cNvSpPr>
                <a:spLocks/>
              </p:cNvSpPr>
              <p:nvPr/>
            </p:nvSpPr>
            <p:spPr bwMode="auto">
              <a:xfrm>
                <a:off x="1577" y="2452"/>
                <a:ext cx="265" cy="1365"/>
              </a:xfrm>
              <a:custGeom>
                <a:avLst/>
                <a:gdLst>
                  <a:gd name="T0" fmla="*/ 6 w 265"/>
                  <a:gd name="T1" fmla="*/ 768 h 1365"/>
                  <a:gd name="T2" fmla="*/ 11 w 265"/>
                  <a:gd name="T3" fmla="*/ 116 h 1365"/>
                  <a:gd name="T4" fmla="*/ 17 w 265"/>
                  <a:gd name="T5" fmla="*/ 685 h 1365"/>
                  <a:gd name="T6" fmla="*/ 22 w 265"/>
                  <a:gd name="T7" fmla="*/ 475 h 1365"/>
                  <a:gd name="T8" fmla="*/ 28 w 265"/>
                  <a:gd name="T9" fmla="*/ 1133 h 1365"/>
                  <a:gd name="T10" fmla="*/ 33 w 265"/>
                  <a:gd name="T11" fmla="*/ 912 h 1365"/>
                  <a:gd name="T12" fmla="*/ 39 w 265"/>
                  <a:gd name="T13" fmla="*/ 901 h 1365"/>
                  <a:gd name="T14" fmla="*/ 44 w 265"/>
                  <a:gd name="T15" fmla="*/ 1260 h 1365"/>
                  <a:gd name="T16" fmla="*/ 50 w 265"/>
                  <a:gd name="T17" fmla="*/ 586 h 1365"/>
                  <a:gd name="T18" fmla="*/ 50 w 265"/>
                  <a:gd name="T19" fmla="*/ 785 h 1365"/>
                  <a:gd name="T20" fmla="*/ 61 w 265"/>
                  <a:gd name="T21" fmla="*/ 757 h 1365"/>
                  <a:gd name="T22" fmla="*/ 66 w 265"/>
                  <a:gd name="T23" fmla="*/ 602 h 1365"/>
                  <a:gd name="T24" fmla="*/ 77 w 265"/>
                  <a:gd name="T25" fmla="*/ 668 h 1365"/>
                  <a:gd name="T26" fmla="*/ 83 w 265"/>
                  <a:gd name="T27" fmla="*/ 652 h 1365"/>
                  <a:gd name="T28" fmla="*/ 83 w 265"/>
                  <a:gd name="T29" fmla="*/ 425 h 1365"/>
                  <a:gd name="T30" fmla="*/ 88 w 265"/>
                  <a:gd name="T31" fmla="*/ 447 h 1365"/>
                  <a:gd name="T32" fmla="*/ 94 w 265"/>
                  <a:gd name="T33" fmla="*/ 503 h 1365"/>
                  <a:gd name="T34" fmla="*/ 99 w 265"/>
                  <a:gd name="T35" fmla="*/ 934 h 1365"/>
                  <a:gd name="T36" fmla="*/ 111 w 265"/>
                  <a:gd name="T37" fmla="*/ 779 h 1365"/>
                  <a:gd name="T38" fmla="*/ 111 w 265"/>
                  <a:gd name="T39" fmla="*/ 751 h 1365"/>
                  <a:gd name="T40" fmla="*/ 122 w 265"/>
                  <a:gd name="T41" fmla="*/ 724 h 1365"/>
                  <a:gd name="T42" fmla="*/ 133 w 265"/>
                  <a:gd name="T43" fmla="*/ 619 h 1365"/>
                  <a:gd name="T44" fmla="*/ 138 w 265"/>
                  <a:gd name="T45" fmla="*/ 154 h 1365"/>
                  <a:gd name="T46" fmla="*/ 144 w 265"/>
                  <a:gd name="T47" fmla="*/ 646 h 1365"/>
                  <a:gd name="T48" fmla="*/ 155 w 265"/>
                  <a:gd name="T49" fmla="*/ 801 h 1365"/>
                  <a:gd name="T50" fmla="*/ 160 w 265"/>
                  <a:gd name="T51" fmla="*/ 867 h 1365"/>
                  <a:gd name="T52" fmla="*/ 166 w 265"/>
                  <a:gd name="T53" fmla="*/ 834 h 1365"/>
                  <a:gd name="T54" fmla="*/ 171 w 265"/>
                  <a:gd name="T55" fmla="*/ 845 h 1365"/>
                  <a:gd name="T56" fmla="*/ 177 w 265"/>
                  <a:gd name="T57" fmla="*/ 475 h 1365"/>
                  <a:gd name="T58" fmla="*/ 182 w 265"/>
                  <a:gd name="T59" fmla="*/ 110 h 1365"/>
                  <a:gd name="T60" fmla="*/ 188 w 265"/>
                  <a:gd name="T61" fmla="*/ 762 h 1365"/>
                  <a:gd name="T62" fmla="*/ 199 w 265"/>
                  <a:gd name="T63" fmla="*/ 785 h 1365"/>
                  <a:gd name="T64" fmla="*/ 204 w 265"/>
                  <a:gd name="T65" fmla="*/ 773 h 1365"/>
                  <a:gd name="T66" fmla="*/ 210 w 265"/>
                  <a:gd name="T67" fmla="*/ 679 h 1365"/>
                  <a:gd name="T68" fmla="*/ 216 w 265"/>
                  <a:gd name="T69" fmla="*/ 282 h 1365"/>
                  <a:gd name="T70" fmla="*/ 221 w 265"/>
                  <a:gd name="T71" fmla="*/ 812 h 1365"/>
                  <a:gd name="T72" fmla="*/ 227 w 265"/>
                  <a:gd name="T73" fmla="*/ 652 h 1365"/>
                  <a:gd name="T74" fmla="*/ 238 w 265"/>
                  <a:gd name="T75" fmla="*/ 834 h 1365"/>
                  <a:gd name="T76" fmla="*/ 243 w 265"/>
                  <a:gd name="T77" fmla="*/ 785 h 1365"/>
                  <a:gd name="T78" fmla="*/ 249 w 265"/>
                  <a:gd name="T79" fmla="*/ 492 h 1365"/>
                  <a:gd name="T80" fmla="*/ 254 w 265"/>
                  <a:gd name="T81" fmla="*/ 547 h 1365"/>
                  <a:gd name="T82" fmla="*/ 265 w 265"/>
                  <a:gd name="T83" fmla="*/ 807 h 1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5" h="1365">
                    <a:moveTo>
                      <a:pt x="0" y="790"/>
                    </a:moveTo>
                    <a:lnTo>
                      <a:pt x="6" y="785"/>
                    </a:lnTo>
                    <a:lnTo>
                      <a:pt x="6" y="768"/>
                    </a:lnTo>
                    <a:lnTo>
                      <a:pt x="11" y="762"/>
                    </a:lnTo>
                    <a:lnTo>
                      <a:pt x="11" y="1000"/>
                    </a:lnTo>
                    <a:lnTo>
                      <a:pt x="11" y="116"/>
                    </a:lnTo>
                    <a:lnTo>
                      <a:pt x="11" y="702"/>
                    </a:lnTo>
                    <a:lnTo>
                      <a:pt x="17" y="696"/>
                    </a:lnTo>
                    <a:lnTo>
                      <a:pt x="17" y="685"/>
                    </a:lnTo>
                    <a:lnTo>
                      <a:pt x="17" y="713"/>
                    </a:lnTo>
                    <a:lnTo>
                      <a:pt x="22" y="718"/>
                    </a:lnTo>
                    <a:lnTo>
                      <a:pt x="22" y="475"/>
                    </a:lnTo>
                    <a:lnTo>
                      <a:pt x="22" y="995"/>
                    </a:lnTo>
                    <a:lnTo>
                      <a:pt x="28" y="1127"/>
                    </a:lnTo>
                    <a:lnTo>
                      <a:pt x="28" y="1133"/>
                    </a:lnTo>
                    <a:lnTo>
                      <a:pt x="28" y="901"/>
                    </a:lnTo>
                    <a:lnTo>
                      <a:pt x="28" y="906"/>
                    </a:lnTo>
                    <a:lnTo>
                      <a:pt x="33" y="912"/>
                    </a:lnTo>
                    <a:lnTo>
                      <a:pt x="33" y="945"/>
                    </a:lnTo>
                    <a:lnTo>
                      <a:pt x="33" y="906"/>
                    </a:lnTo>
                    <a:lnTo>
                      <a:pt x="39" y="901"/>
                    </a:lnTo>
                    <a:lnTo>
                      <a:pt x="39" y="829"/>
                    </a:lnTo>
                    <a:lnTo>
                      <a:pt x="44" y="834"/>
                    </a:lnTo>
                    <a:lnTo>
                      <a:pt x="44" y="1260"/>
                    </a:lnTo>
                    <a:lnTo>
                      <a:pt x="44" y="597"/>
                    </a:lnTo>
                    <a:lnTo>
                      <a:pt x="44" y="608"/>
                    </a:lnTo>
                    <a:lnTo>
                      <a:pt x="50" y="586"/>
                    </a:lnTo>
                    <a:lnTo>
                      <a:pt x="50" y="1066"/>
                    </a:lnTo>
                    <a:lnTo>
                      <a:pt x="50" y="541"/>
                    </a:lnTo>
                    <a:lnTo>
                      <a:pt x="50" y="785"/>
                    </a:lnTo>
                    <a:lnTo>
                      <a:pt x="55" y="790"/>
                    </a:lnTo>
                    <a:lnTo>
                      <a:pt x="55" y="762"/>
                    </a:lnTo>
                    <a:lnTo>
                      <a:pt x="61" y="757"/>
                    </a:lnTo>
                    <a:lnTo>
                      <a:pt x="61" y="679"/>
                    </a:lnTo>
                    <a:lnTo>
                      <a:pt x="66" y="674"/>
                    </a:lnTo>
                    <a:lnTo>
                      <a:pt x="66" y="602"/>
                    </a:lnTo>
                    <a:lnTo>
                      <a:pt x="72" y="608"/>
                    </a:lnTo>
                    <a:lnTo>
                      <a:pt x="72" y="674"/>
                    </a:lnTo>
                    <a:lnTo>
                      <a:pt x="77" y="668"/>
                    </a:lnTo>
                    <a:lnTo>
                      <a:pt x="77" y="597"/>
                    </a:lnTo>
                    <a:lnTo>
                      <a:pt x="77" y="630"/>
                    </a:lnTo>
                    <a:lnTo>
                      <a:pt x="83" y="652"/>
                    </a:lnTo>
                    <a:lnTo>
                      <a:pt x="83" y="1022"/>
                    </a:lnTo>
                    <a:lnTo>
                      <a:pt x="83" y="226"/>
                    </a:lnTo>
                    <a:lnTo>
                      <a:pt x="83" y="425"/>
                    </a:lnTo>
                    <a:lnTo>
                      <a:pt x="88" y="431"/>
                    </a:lnTo>
                    <a:lnTo>
                      <a:pt x="88" y="453"/>
                    </a:lnTo>
                    <a:lnTo>
                      <a:pt x="88" y="447"/>
                    </a:lnTo>
                    <a:lnTo>
                      <a:pt x="94" y="442"/>
                    </a:lnTo>
                    <a:lnTo>
                      <a:pt x="94" y="132"/>
                    </a:lnTo>
                    <a:lnTo>
                      <a:pt x="94" y="503"/>
                    </a:lnTo>
                    <a:lnTo>
                      <a:pt x="99" y="514"/>
                    </a:lnTo>
                    <a:lnTo>
                      <a:pt x="99" y="1282"/>
                    </a:lnTo>
                    <a:lnTo>
                      <a:pt x="99" y="934"/>
                    </a:lnTo>
                    <a:lnTo>
                      <a:pt x="105" y="923"/>
                    </a:lnTo>
                    <a:lnTo>
                      <a:pt x="105" y="785"/>
                    </a:lnTo>
                    <a:lnTo>
                      <a:pt x="111" y="779"/>
                    </a:lnTo>
                    <a:lnTo>
                      <a:pt x="111" y="867"/>
                    </a:lnTo>
                    <a:lnTo>
                      <a:pt x="111" y="635"/>
                    </a:lnTo>
                    <a:lnTo>
                      <a:pt x="111" y="751"/>
                    </a:lnTo>
                    <a:lnTo>
                      <a:pt x="122" y="740"/>
                    </a:lnTo>
                    <a:lnTo>
                      <a:pt x="122" y="779"/>
                    </a:lnTo>
                    <a:lnTo>
                      <a:pt x="122" y="724"/>
                    </a:lnTo>
                    <a:lnTo>
                      <a:pt x="127" y="718"/>
                    </a:lnTo>
                    <a:lnTo>
                      <a:pt x="127" y="624"/>
                    </a:lnTo>
                    <a:lnTo>
                      <a:pt x="133" y="619"/>
                    </a:lnTo>
                    <a:lnTo>
                      <a:pt x="133" y="0"/>
                    </a:lnTo>
                    <a:lnTo>
                      <a:pt x="133" y="221"/>
                    </a:lnTo>
                    <a:lnTo>
                      <a:pt x="138" y="154"/>
                    </a:lnTo>
                    <a:lnTo>
                      <a:pt x="138" y="558"/>
                    </a:lnTo>
                    <a:lnTo>
                      <a:pt x="144" y="563"/>
                    </a:lnTo>
                    <a:lnTo>
                      <a:pt x="144" y="646"/>
                    </a:lnTo>
                    <a:lnTo>
                      <a:pt x="149" y="652"/>
                    </a:lnTo>
                    <a:lnTo>
                      <a:pt x="149" y="796"/>
                    </a:lnTo>
                    <a:lnTo>
                      <a:pt x="155" y="801"/>
                    </a:lnTo>
                    <a:lnTo>
                      <a:pt x="155" y="1265"/>
                    </a:lnTo>
                    <a:lnTo>
                      <a:pt x="155" y="878"/>
                    </a:lnTo>
                    <a:lnTo>
                      <a:pt x="160" y="867"/>
                    </a:lnTo>
                    <a:lnTo>
                      <a:pt x="160" y="779"/>
                    </a:lnTo>
                    <a:lnTo>
                      <a:pt x="160" y="823"/>
                    </a:lnTo>
                    <a:lnTo>
                      <a:pt x="166" y="834"/>
                    </a:lnTo>
                    <a:lnTo>
                      <a:pt x="166" y="1365"/>
                    </a:lnTo>
                    <a:lnTo>
                      <a:pt x="166" y="856"/>
                    </a:lnTo>
                    <a:lnTo>
                      <a:pt x="171" y="845"/>
                    </a:lnTo>
                    <a:lnTo>
                      <a:pt x="171" y="691"/>
                    </a:lnTo>
                    <a:lnTo>
                      <a:pt x="177" y="685"/>
                    </a:lnTo>
                    <a:lnTo>
                      <a:pt x="177" y="475"/>
                    </a:lnTo>
                    <a:lnTo>
                      <a:pt x="182" y="193"/>
                    </a:lnTo>
                    <a:lnTo>
                      <a:pt x="182" y="707"/>
                    </a:lnTo>
                    <a:lnTo>
                      <a:pt x="182" y="110"/>
                    </a:lnTo>
                    <a:lnTo>
                      <a:pt x="182" y="619"/>
                    </a:lnTo>
                    <a:lnTo>
                      <a:pt x="188" y="624"/>
                    </a:lnTo>
                    <a:lnTo>
                      <a:pt x="188" y="762"/>
                    </a:lnTo>
                    <a:lnTo>
                      <a:pt x="193" y="768"/>
                    </a:lnTo>
                    <a:lnTo>
                      <a:pt x="193" y="779"/>
                    </a:lnTo>
                    <a:lnTo>
                      <a:pt x="199" y="785"/>
                    </a:lnTo>
                    <a:lnTo>
                      <a:pt x="199" y="801"/>
                    </a:lnTo>
                    <a:lnTo>
                      <a:pt x="204" y="807"/>
                    </a:lnTo>
                    <a:lnTo>
                      <a:pt x="204" y="773"/>
                    </a:lnTo>
                    <a:lnTo>
                      <a:pt x="210" y="779"/>
                    </a:lnTo>
                    <a:lnTo>
                      <a:pt x="210" y="785"/>
                    </a:lnTo>
                    <a:lnTo>
                      <a:pt x="210" y="679"/>
                    </a:lnTo>
                    <a:lnTo>
                      <a:pt x="216" y="674"/>
                    </a:lnTo>
                    <a:lnTo>
                      <a:pt x="216" y="1105"/>
                    </a:lnTo>
                    <a:lnTo>
                      <a:pt x="216" y="282"/>
                    </a:lnTo>
                    <a:lnTo>
                      <a:pt x="216" y="724"/>
                    </a:lnTo>
                    <a:lnTo>
                      <a:pt x="221" y="735"/>
                    </a:lnTo>
                    <a:lnTo>
                      <a:pt x="221" y="812"/>
                    </a:lnTo>
                    <a:lnTo>
                      <a:pt x="227" y="818"/>
                    </a:lnTo>
                    <a:lnTo>
                      <a:pt x="227" y="1055"/>
                    </a:lnTo>
                    <a:lnTo>
                      <a:pt x="227" y="652"/>
                    </a:lnTo>
                    <a:lnTo>
                      <a:pt x="227" y="790"/>
                    </a:lnTo>
                    <a:lnTo>
                      <a:pt x="238" y="801"/>
                    </a:lnTo>
                    <a:lnTo>
                      <a:pt x="238" y="834"/>
                    </a:lnTo>
                    <a:lnTo>
                      <a:pt x="243" y="840"/>
                    </a:lnTo>
                    <a:lnTo>
                      <a:pt x="243" y="1171"/>
                    </a:lnTo>
                    <a:lnTo>
                      <a:pt x="243" y="785"/>
                    </a:lnTo>
                    <a:lnTo>
                      <a:pt x="249" y="762"/>
                    </a:lnTo>
                    <a:lnTo>
                      <a:pt x="249" y="1166"/>
                    </a:lnTo>
                    <a:lnTo>
                      <a:pt x="249" y="492"/>
                    </a:lnTo>
                    <a:lnTo>
                      <a:pt x="254" y="486"/>
                    </a:lnTo>
                    <a:lnTo>
                      <a:pt x="254" y="166"/>
                    </a:lnTo>
                    <a:lnTo>
                      <a:pt x="254" y="547"/>
                    </a:lnTo>
                    <a:lnTo>
                      <a:pt x="260" y="558"/>
                    </a:lnTo>
                    <a:lnTo>
                      <a:pt x="260" y="796"/>
                    </a:lnTo>
                    <a:lnTo>
                      <a:pt x="265" y="807"/>
                    </a:lnTo>
                    <a:lnTo>
                      <a:pt x="265" y="945"/>
                    </a:lnTo>
                    <a:lnTo>
                      <a:pt x="265" y="878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141"/>
              <p:cNvSpPr>
                <a:spLocks/>
              </p:cNvSpPr>
              <p:nvPr/>
            </p:nvSpPr>
            <p:spPr bwMode="auto">
              <a:xfrm>
                <a:off x="1842" y="2479"/>
                <a:ext cx="255" cy="1327"/>
              </a:xfrm>
              <a:custGeom>
                <a:avLst/>
                <a:gdLst>
                  <a:gd name="T0" fmla="*/ 6 w 255"/>
                  <a:gd name="T1" fmla="*/ 879 h 1327"/>
                  <a:gd name="T2" fmla="*/ 11 w 255"/>
                  <a:gd name="T3" fmla="*/ 835 h 1327"/>
                  <a:gd name="T4" fmla="*/ 11 w 255"/>
                  <a:gd name="T5" fmla="*/ 846 h 1327"/>
                  <a:gd name="T6" fmla="*/ 17 w 255"/>
                  <a:gd name="T7" fmla="*/ 835 h 1327"/>
                  <a:gd name="T8" fmla="*/ 28 w 255"/>
                  <a:gd name="T9" fmla="*/ 763 h 1327"/>
                  <a:gd name="T10" fmla="*/ 33 w 255"/>
                  <a:gd name="T11" fmla="*/ 763 h 1327"/>
                  <a:gd name="T12" fmla="*/ 39 w 255"/>
                  <a:gd name="T13" fmla="*/ 1233 h 1327"/>
                  <a:gd name="T14" fmla="*/ 45 w 255"/>
                  <a:gd name="T15" fmla="*/ 437 h 1327"/>
                  <a:gd name="T16" fmla="*/ 45 w 255"/>
                  <a:gd name="T17" fmla="*/ 470 h 1327"/>
                  <a:gd name="T18" fmla="*/ 50 w 255"/>
                  <a:gd name="T19" fmla="*/ 536 h 1327"/>
                  <a:gd name="T20" fmla="*/ 56 w 255"/>
                  <a:gd name="T21" fmla="*/ 553 h 1327"/>
                  <a:gd name="T22" fmla="*/ 67 w 255"/>
                  <a:gd name="T23" fmla="*/ 962 h 1327"/>
                  <a:gd name="T24" fmla="*/ 72 w 255"/>
                  <a:gd name="T25" fmla="*/ 741 h 1327"/>
                  <a:gd name="T26" fmla="*/ 72 w 255"/>
                  <a:gd name="T27" fmla="*/ 686 h 1327"/>
                  <a:gd name="T28" fmla="*/ 83 w 255"/>
                  <a:gd name="T29" fmla="*/ 570 h 1327"/>
                  <a:gd name="T30" fmla="*/ 89 w 255"/>
                  <a:gd name="T31" fmla="*/ 0 h 1327"/>
                  <a:gd name="T32" fmla="*/ 94 w 255"/>
                  <a:gd name="T33" fmla="*/ 614 h 1327"/>
                  <a:gd name="T34" fmla="*/ 100 w 255"/>
                  <a:gd name="T35" fmla="*/ 166 h 1327"/>
                  <a:gd name="T36" fmla="*/ 105 w 255"/>
                  <a:gd name="T37" fmla="*/ 525 h 1327"/>
                  <a:gd name="T38" fmla="*/ 111 w 255"/>
                  <a:gd name="T39" fmla="*/ 277 h 1327"/>
                  <a:gd name="T40" fmla="*/ 116 w 255"/>
                  <a:gd name="T41" fmla="*/ 442 h 1327"/>
                  <a:gd name="T42" fmla="*/ 122 w 255"/>
                  <a:gd name="T43" fmla="*/ 150 h 1327"/>
                  <a:gd name="T44" fmla="*/ 127 w 255"/>
                  <a:gd name="T45" fmla="*/ 575 h 1327"/>
                  <a:gd name="T46" fmla="*/ 133 w 255"/>
                  <a:gd name="T47" fmla="*/ 1244 h 1327"/>
                  <a:gd name="T48" fmla="*/ 138 w 255"/>
                  <a:gd name="T49" fmla="*/ 1150 h 1327"/>
                  <a:gd name="T50" fmla="*/ 144 w 255"/>
                  <a:gd name="T51" fmla="*/ 1061 h 1327"/>
                  <a:gd name="T52" fmla="*/ 150 w 255"/>
                  <a:gd name="T53" fmla="*/ 675 h 1327"/>
                  <a:gd name="T54" fmla="*/ 161 w 255"/>
                  <a:gd name="T55" fmla="*/ 470 h 1327"/>
                  <a:gd name="T56" fmla="*/ 166 w 255"/>
                  <a:gd name="T57" fmla="*/ 459 h 1327"/>
                  <a:gd name="T58" fmla="*/ 172 w 255"/>
                  <a:gd name="T59" fmla="*/ 641 h 1327"/>
                  <a:gd name="T60" fmla="*/ 177 w 255"/>
                  <a:gd name="T61" fmla="*/ 840 h 1327"/>
                  <a:gd name="T62" fmla="*/ 183 w 255"/>
                  <a:gd name="T63" fmla="*/ 846 h 1327"/>
                  <a:gd name="T64" fmla="*/ 188 w 255"/>
                  <a:gd name="T65" fmla="*/ 769 h 1327"/>
                  <a:gd name="T66" fmla="*/ 199 w 255"/>
                  <a:gd name="T67" fmla="*/ 719 h 1327"/>
                  <a:gd name="T68" fmla="*/ 205 w 255"/>
                  <a:gd name="T69" fmla="*/ 255 h 1327"/>
                  <a:gd name="T70" fmla="*/ 210 w 255"/>
                  <a:gd name="T71" fmla="*/ 1139 h 1327"/>
                  <a:gd name="T72" fmla="*/ 216 w 255"/>
                  <a:gd name="T73" fmla="*/ 752 h 1327"/>
                  <a:gd name="T74" fmla="*/ 227 w 255"/>
                  <a:gd name="T75" fmla="*/ 735 h 1327"/>
                  <a:gd name="T76" fmla="*/ 232 w 255"/>
                  <a:gd name="T77" fmla="*/ 741 h 1327"/>
                  <a:gd name="T78" fmla="*/ 238 w 255"/>
                  <a:gd name="T79" fmla="*/ 769 h 1327"/>
                  <a:gd name="T80" fmla="*/ 244 w 255"/>
                  <a:gd name="T81" fmla="*/ 365 h 1327"/>
                  <a:gd name="T82" fmla="*/ 249 w 255"/>
                  <a:gd name="T83" fmla="*/ 409 h 1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5" h="1327">
                    <a:moveTo>
                      <a:pt x="0" y="851"/>
                    </a:moveTo>
                    <a:lnTo>
                      <a:pt x="6" y="818"/>
                    </a:lnTo>
                    <a:lnTo>
                      <a:pt x="6" y="879"/>
                    </a:lnTo>
                    <a:lnTo>
                      <a:pt x="6" y="476"/>
                    </a:lnTo>
                    <a:lnTo>
                      <a:pt x="6" y="840"/>
                    </a:lnTo>
                    <a:lnTo>
                      <a:pt x="11" y="835"/>
                    </a:lnTo>
                    <a:lnTo>
                      <a:pt x="11" y="1222"/>
                    </a:lnTo>
                    <a:lnTo>
                      <a:pt x="11" y="813"/>
                    </a:lnTo>
                    <a:lnTo>
                      <a:pt x="11" y="846"/>
                    </a:lnTo>
                    <a:lnTo>
                      <a:pt x="17" y="851"/>
                    </a:lnTo>
                    <a:lnTo>
                      <a:pt x="17" y="1321"/>
                    </a:lnTo>
                    <a:lnTo>
                      <a:pt x="17" y="835"/>
                    </a:lnTo>
                    <a:lnTo>
                      <a:pt x="22" y="829"/>
                    </a:lnTo>
                    <a:lnTo>
                      <a:pt x="22" y="769"/>
                    </a:lnTo>
                    <a:lnTo>
                      <a:pt x="28" y="763"/>
                    </a:lnTo>
                    <a:lnTo>
                      <a:pt x="28" y="752"/>
                    </a:lnTo>
                    <a:lnTo>
                      <a:pt x="28" y="758"/>
                    </a:lnTo>
                    <a:lnTo>
                      <a:pt x="33" y="763"/>
                    </a:lnTo>
                    <a:lnTo>
                      <a:pt x="33" y="962"/>
                    </a:lnTo>
                    <a:lnTo>
                      <a:pt x="39" y="1017"/>
                    </a:lnTo>
                    <a:lnTo>
                      <a:pt x="39" y="1233"/>
                    </a:lnTo>
                    <a:lnTo>
                      <a:pt x="39" y="45"/>
                    </a:lnTo>
                    <a:lnTo>
                      <a:pt x="39" y="426"/>
                    </a:lnTo>
                    <a:lnTo>
                      <a:pt x="45" y="437"/>
                    </a:lnTo>
                    <a:lnTo>
                      <a:pt x="45" y="514"/>
                    </a:lnTo>
                    <a:lnTo>
                      <a:pt x="45" y="122"/>
                    </a:lnTo>
                    <a:lnTo>
                      <a:pt x="45" y="470"/>
                    </a:lnTo>
                    <a:lnTo>
                      <a:pt x="50" y="459"/>
                    </a:lnTo>
                    <a:lnTo>
                      <a:pt x="50" y="1249"/>
                    </a:lnTo>
                    <a:lnTo>
                      <a:pt x="50" y="536"/>
                    </a:lnTo>
                    <a:lnTo>
                      <a:pt x="56" y="531"/>
                    </a:lnTo>
                    <a:lnTo>
                      <a:pt x="56" y="78"/>
                    </a:lnTo>
                    <a:lnTo>
                      <a:pt x="56" y="553"/>
                    </a:lnTo>
                    <a:lnTo>
                      <a:pt x="61" y="564"/>
                    </a:lnTo>
                    <a:lnTo>
                      <a:pt x="61" y="940"/>
                    </a:lnTo>
                    <a:lnTo>
                      <a:pt x="67" y="962"/>
                    </a:lnTo>
                    <a:lnTo>
                      <a:pt x="67" y="1183"/>
                    </a:lnTo>
                    <a:lnTo>
                      <a:pt x="67" y="746"/>
                    </a:lnTo>
                    <a:lnTo>
                      <a:pt x="72" y="741"/>
                    </a:lnTo>
                    <a:lnTo>
                      <a:pt x="72" y="1327"/>
                    </a:lnTo>
                    <a:lnTo>
                      <a:pt x="72" y="625"/>
                    </a:lnTo>
                    <a:lnTo>
                      <a:pt x="72" y="686"/>
                    </a:lnTo>
                    <a:lnTo>
                      <a:pt x="78" y="669"/>
                    </a:lnTo>
                    <a:lnTo>
                      <a:pt x="78" y="575"/>
                    </a:lnTo>
                    <a:lnTo>
                      <a:pt x="83" y="570"/>
                    </a:lnTo>
                    <a:lnTo>
                      <a:pt x="83" y="503"/>
                    </a:lnTo>
                    <a:lnTo>
                      <a:pt x="89" y="498"/>
                    </a:lnTo>
                    <a:lnTo>
                      <a:pt x="89" y="0"/>
                    </a:lnTo>
                    <a:lnTo>
                      <a:pt x="89" y="570"/>
                    </a:lnTo>
                    <a:lnTo>
                      <a:pt x="94" y="581"/>
                    </a:lnTo>
                    <a:lnTo>
                      <a:pt x="94" y="614"/>
                    </a:lnTo>
                    <a:lnTo>
                      <a:pt x="94" y="536"/>
                    </a:lnTo>
                    <a:lnTo>
                      <a:pt x="100" y="531"/>
                    </a:lnTo>
                    <a:lnTo>
                      <a:pt x="100" y="166"/>
                    </a:lnTo>
                    <a:lnTo>
                      <a:pt x="100" y="409"/>
                    </a:lnTo>
                    <a:lnTo>
                      <a:pt x="105" y="420"/>
                    </a:lnTo>
                    <a:lnTo>
                      <a:pt x="105" y="525"/>
                    </a:lnTo>
                    <a:lnTo>
                      <a:pt x="111" y="520"/>
                    </a:lnTo>
                    <a:lnTo>
                      <a:pt x="111" y="664"/>
                    </a:lnTo>
                    <a:lnTo>
                      <a:pt x="111" y="277"/>
                    </a:lnTo>
                    <a:lnTo>
                      <a:pt x="111" y="564"/>
                    </a:lnTo>
                    <a:lnTo>
                      <a:pt x="116" y="559"/>
                    </a:lnTo>
                    <a:lnTo>
                      <a:pt x="116" y="442"/>
                    </a:lnTo>
                    <a:lnTo>
                      <a:pt x="122" y="437"/>
                    </a:lnTo>
                    <a:lnTo>
                      <a:pt x="122" y="531"/>
                    </a:lnTo>
                    <a:lnTo>
                      <a:pt x="122" y="150"/>
                    </a:lnTo>
                    <a:lnTo>
                      <a:pt x="122" y="525"/>
                    </a:lnTo>
                    <a:lnTo>
                      <a:pt x="127" y="531"/>
                    </a:lnTo>
                    <a:lnTo>
                      <a:pt x="127" y="575"/>
                    </a:lnTo>
                    <a:lnTo>
                      <a:pt x="127" y="570"/>
                    </a:lnTo>
                    <a:lnTo>
                      <a:pt x="133" y="564"/>
                    </a:lnTo>
                    <a:lnTo>
                      <a:pt x="133" y="1244"/>
                    </a:lnTo>
                    <a:lnTo>
                      <a:pt x="133" y="244"/>
                    </a:lnTo>
                    <a:lnTo>
                      <a:pt x="133" y="1200"/>
                    </a:lnTo>
                    <a:lnTo>
                      <a:pt x="138" y="1150"/>
                    </a:lnTo>
                    <a:lnTo>
                      <a:pt x="138" y="1305"/>
                    </a:lnTo>
                    <a:lnTo>
                      <a:pt x="138" y="1067"/>
                    </a:lnTo>
                    <a:lnTo>
                      <a:pt x="144" y="1061"/>
                    </a:lnTo>
                    <a:lnTo>
                      <a:pt x="144" y="951"/>
                    </a:lnTo>
                    <a:lnTo>
                      <a:pt x="150" y="940"/>
                    </a:lnTo>
                    <a:lnTo>
                      <a:pt x="150" y="675"/>
                    </a:lnTo>
                    <a:lnTo>
                      <a:pt x="155" y="669"/>
                    </a:lnTo>
                    <a:lnTo>
                      <a:pt x="155" y="476"/>
                    </a:lnTo>
                    <a:lnTo>
                      <a:pt x="161" y="470"/>
                    </a:lnTo>
                    <a:lnTo>
                      <a:pt x="161" y="72"/>
                    </a:lnTo>
                    <a:lnTo>
                      <a:pt x="161" y="448"/>
                    </a:lnTo>
                    <a:lnTo>
                      <a:pt x="166" y="459"/>
                    </a:lnTo>
                    <a:lnTo>
                      <a:pt x="166" y="227"/>
                    </a:lnTo>
                    <a:lnTo>
                      <a:pt x="166" y="630"/>
                    </a:lnTo>
                    <a:lnTo>
                      <a:pt x="172" y="641"/>
                    </a:lnTo>
                    <a:lnTo>
                      <a:pt x="172" y="813"/>
                    </a:lnTo>
                    <a:lnTo>
                      <a:pt x="177" y="818"/>
                    </a:lnTo>
                    <a:lnTo>
                      <a:pt x="177" y="840"/>
                    </a:lnTo>
                    <a:lnTo>
                      <a:pt x="183" y="846"/>
                    </a:lnTo>
                    <a:lnTo>
                      <a:pt x="183" y="851"/>
                    </a:lnTo>
                    <a:lnTo>
                      <a:pt x="183" y="846"/>
                    </a:lnTo>
                    <a:lnTo>
                      <a:pt x="188" y="840"/>
                    </a:lnTo>
                    <a:lnTo>
                      <a:pt x="188" y="244"/>
                    </a:lnTo>
                    <a:lnTo>
                      <a:pt x="188" y="769"/>
                    </a:lnTo>
                    <a:lnTo>
                      <a:pt x="194" y="763"/>
                    </a:lnTo>
                    <a:lnTo>
                      <a:pt x="194" y="724"/>
                    </a:lnTo>
                    <a:lnTo>
                      <a:pt x="199" y="719"/>
                    </a:lnTo>
                    <a:lnTo>
                      <a:pt x="199" y="686"/>
                    </a:lnTo>
                    <a:lnTo>
                      <a:pt x="205" y="680"/>
                    </a:lnTo>
                    <a:lnTo>
                      <a:pt x="205" y="255"/>
                    </a:lnTo>
                    <a:lnTo>
                      <a:pt x="205" y="487"/>
                    </a:lnTo>
                    <a:lnTo>
                      <a:pt x="210" y="514"/>
                    </a:lnTo>
                    <a:lnTo>
                      <a:pt x="210" y="1139"/>
                    </a:lnTo>
                    <a:lnTo>
                      <a:pt x="210" y="990"/>
                    </a:lnTo>
                    <a:lnTo>
                      <a:pt x="216" y="951"/>
                    </a:lnTo>
                    <a:lnTo>
                      <a:pt x="216" y="752"/>
                    </a:lnTo>
                    <a:lnTo>
                      <a:pt x="221" y="758"/>
                    </a:lnTo>
                    <a:lnTo>
                      <a:pt x="221" y="741"/>
                    </a:lnTo>
                    <a:lnTo>
                      <a:pt x="227" y="735"/>
                    </a:lnTo>
                    <a:lnTo>
                      <a:pt x="227" y="205"/>
                    </a:lnTo>
                    <a:lnTo>
                      <a:pt x="227" y="735"/>
                    </a:lnTo>
                    <a:lnTo>
                      <a:pt x="232" y="741"/>
                    </a:lnTo>
                    <a:lnTo>
                      <a:pt x="232" y="890"/>
                    </a:lnTo>
                    <a:lnTo>
                      <a:pt x="238" y="896"/>
                    </a:lnTo>
                    <a:lnTo>
                      <a:pt x="238" y="769"/>
                    </a:lnTo>
                    <a:lnTo>
                      <a:pt x="244" y="763"/>
                    </a:lnTo>
                    <a:lnTo>
                      <a:pt x="244" y="1061"/>
                    </a:lnTo>
                    <a:lnTo>
                      <a:pt x="244" y="365"/>
                    </a:lnTo>
                    <a:lnTo>
                      <a:pt x="244" y="829"/>
                    </a:lnTo>
                    <a:lnTo>
                      <a:pt x="249" y="818"/>
                    </a:lnTo>
                    <a:lnTo>
                      <a:pt x="249" y="409"/>
                    </a:lnTo>
                    <a:lnTo>
                      <a:pt x="255" y="404"/>
                    </a:lnTo>
                    <a:lnTo>
                      <a:pt x="255" y="116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142"/>
              <p:cNvSpPr>
                <a:spLocks/>
              </p:cNvSpPr>
              <p:nvPr/>
            </p:nvSpPr>
            <p:spPr bwMode="auto">
              <a:xfrm>
                <a:off x="2097" y="2568"/>
                <a:ext cx="270" cy="1210"/>
              </a:xfrm>
              <a:custGeom>
                <a:avLst/>
                <a:gdLst>
                  <a:gd name="T0" fmla="*/ 5 w 270"/>
                  <a:gd name="T1" fmla="*/ 353 h 1210"/>
                  <a:gd name="T2" fmla="*/ 11 w 270"/>
                  <a:gd name="T3" fmla="*/ 613 h 1210"/>
                  <a:gd name="T4" fmla="*/ 16 w 270"/>
                  <a:gd name="T5" fmla="*/ 409 h 1210"/>
                  <a:gd name="T6" fmla="*/ 22 w 270"/>
                  <a:gd name="T7" fmla="*/ 138 h 1210"/>
                  <a:gd name="T8" fmla="*/ 27 w 270"/>
                  <a:gd name="T9" fmla="*/ 287 h 1210"/>
                  <a:gd name="T10" fmla="*/ 38 w 270"/>
                  <a:gd name="T11" fmla="*/ 503 h 1210"/>
                  <a:gd name="T12" fmla="*/ 44 w 270"/>
                  <a:gd name="T13" fmla="*/ 403 h 1210"/>
                  <a:gd name="T14" fmla="*/ 49 w 270"/>
                  <a:gd name="T15" fmla="*/ 1205 h 1210"/>
                  <a:gd name="T16" fmla="*/ 55 w 270"/>
                  <a:gd name="T17" fmla="*/ 818 h 1210"/>
                  <a:gd name="T18" fmla="*/ 60 w 270"/>
                  <a:gd name="T19" fmla="*/ 823 h 1210"/>
                  <a:gd name="T20" fmla="*/ 66 w 270"/>
                  <a:gd name="T21" fmla="*/ 293 h 1210"/>
                  <a:gd name="T22" fmla="*/ 71 w 270"/>
                  <a:gd name="T23" fmla="*/ 657 h 1210"/>
                  <a:gd name="T24" fmla="*/ 82 w 270"/>
                  <a:gd name="T25" fmla="*/ 613 h 1210"/>
                  <a:gd name="T26" fmla="*/ 82 w 270"/>
                  <a:gd name="T27" fmla="*/ 790 h 1210"/>
                  <a:gd name="T28" fmla="*/ 94 w 270"/>
                  <a:gd name="T29" fmla="*/ 663 h 1210"/>
                  <a:gd name="T30" fmla="*/ 94 w 270"/>
                  <a:gd name="T31" fmla="*/ 939 h 1210"/>
                  <a:gd name="T32" fmla="*/ 105 w 270"/>
                  <a:gd name="T33" fmla="*/ 867 h 1210"/>
                  <a:gd name="T34" fmla="*/ 110 w 270"/>
                  <a:gd name="T35" fmla="*/ 751 h 1210"/>
                  <a:gd name="T36" fmla="*/ 116 w 270"/>
                  <a:gd name="T37" fmla="*/ 1210 h 1210"/>
                  <a:gd name="T38" fmla="*/ 121 w 270"/>
                  <a:gd name="T39" fmla="*/ 735 h 1210"/>
                  <a:gd name="T40" fmla="*/ 132 w 270"/>
                  <a:gd name="T41" fmla="*/ 674 h 1210"/>
                  <a:gd name="T42" fmla="*/ 138 w 270"/>
                  <a:gd name="T43" fmla="*/ 608 h 1210"/>
                  <a:gd name="T44" fmla="*/ 143 w 270"/>
                  <a:gd name="T45" fmla="*/ 1105 h 1210"/>
                  <a:gd name="T46" fmla="*/ 149 w 270"/>
                  <a:gd name="T47" fmla="*/ 912 h 1210"/>
                  <a:gd name="T48" fmla="*/ 154 w 270"/>
                  <a:gd name="T49" fmla="*/ 796 h 1210"/>
                  <a:gd name="T50" fmla="*/ 160 w 270"/>
                  <a:gd name="T51" fmla="*/ 442 h 1210"/>
                  <a:gd name="T52" fmla="*/ 165 w 270"/>
                  <a:gd name="T53" fmla="*/ 774 h 1210"/>
                  <a:gd name="T54" fmla="*/ 176 w 270"/>
                  <a:gd name="T55" fmla="*/ 967 h 1210"/>
                  <a:gd name="T56" fmla="*/ 176 w 270"/>
                  <a:gd name="T57" fmla="*/ 818 h 1210"/>
                  <a:gd name="T58" fmla="*/ 188 w 270"/>
                  <a:gd name="T59" fmla="*/ 569 h 1210"/>
                  <a:gd name="T60" fmla="*/ 193 w 270"/>
                  <a:gd name="T61" fmla="*/ 586 h 1210"/>
                  <a:gd name="T62" fmla="*/ 199 w 270"/>
                  <a:gd name="T63" fmla="*/ 237 h 1210"/>
                  <a:gd name="T64" fmla="*/ 204 w 270"/>
                  <a:gd name="T65" fmla="*/ 630 h 1210"/>
                  <a:gd name="T66" fmla="*/ 215 w 270"/>
                  <a:gd name="T67" fmla="*/ 569 h 1210"/>
                  <a:gd name="T68" fmla="*/ 221 w 270"/>
                  <a:gd name="T69" fmla="*/ 580 h 1210"/>
                  <a:gd name="T70" fmla="*/ 226 w 270"/>
                  <a:gd name="T71" fmla="*/ 226 h 1210"/>
                  <a:gd name="T72" fmla="*/ 232 w 270"/>
                  <a:gd name="T73" fmla="*/ 470 h 1210"/>
                  <a:gd name="T74" fmla="*/ 237 w 270"/>
                  <a:gd name="T75" fmla="*/ 0 h 1210"/>
                  <a:gd name="T76" fmla="*/ 243 w 270"/>
                  <a:gd name="T77" fmla="*/ 680 h 1210"/>
                  <a:gd name="T78" fmla="*/ 248 w 270"/>
                  <a:gd name="T79" fmla="*/ 575 h 1210"/>
                  <a:gd name="T80" fmla="*/ 254 w 270"/>
                  <a:gd name="T81" fmla="*/ 641 h 1210"/>
                  <a:gd name="T82" fmla="*/ 270 w 270"/>
                  <a:gd name="T83" fmla="*/ 713 h 1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0" h="1210">
                    <a:moveTo>
                      <a:pt x="0" y="27"/>
                    </a:moveTo>
                    <a:lnTo>
                      <a:pt x="0" y="348"/>
                    </a:lnTo>
                    <a:lnTo>
                      <a:pt x="5" y="353"/>
                    </a:lnTo>
                    <a:lnTo>
                      <a:pt x="5" y="497"/>
                    </a:lnTo>
                    <a:lnTo>
                      <a:pt x="11" y="503"/>
                    </a:lnTo>
                    <a:lnTo>
                      <a:pt x="11" y="613"/>
                    </a:lnTo>
                    <a:lnTo>
                      <a:pt x="16" y="619"/>
                    </a:lnTo>
                    <a:lnTo>
                      <a:pt x="16" y="663"/>
                    </a:lnTo>
                    <a:lnTo>
                      <a:pt x="16" y="409"/>
                    </a:lnTo>
                    <a:lnTo>
                      <a:pt x="22" y="398"/>
                    </a:lnTo>
                    <a:lnTo>
                      <a:pt x="22" y="44"/>
                    </a:lnTo>
                    <a:lnTo>
                      <a:pt x="22" y="138"/>
                    </a:lnTo>
                    <a:lnTo>
                      <a:pt x="27" y="155"/>
                    </a:lnTo>
                    <a:lnTo>
                      <a:pt x="27" y="22"/>
                    </a:lnTo>
                    <a:lnTo>
                      <a:pt x="27" y="287"/>
                    </a:lnTo>
                    <a:lnTo>
                      <a:pt x="33" y="298"/>
                    </a:lnTo>
                    <a:lnTo>
                      <a:pt x="33" y="497"/>
                    </a:lnTo>
                    <a:lnTo>
                      <a:pt x="38" y="503"/>
                    </a:lnTo>
                    <a:lnTo>
                      <a:pt x="38" y="580"/>
                    </a:lnTo>
                    <a:lnTo>
                      <a:pt x="44" y="586"/>
                    </a:lnTo>
                    <a:lnTo>
                      <a:pt x="44" y="403"/>
                    </a:lnTo>
                    <a:lnTo>
                      <a:pt x="44" y="950"/>
                    </a:lnTo>
                    <a:lnTo>
                      <a:pt x="49" y="989"/>
                    </a:lnTo>
                    <a:lnTo>
                      <a:pt x="49" y="1205"/>
                    </a:lnTo>
                    <a:lnTo>
                      <a:pt x="49" y="879"/>
                    </a:lnTo>
                    <a:lnTo>
                      <a:pt x="55" y="873"/>
                    </a:lnTo>
                    <a:lnTo>
                      <a:pt x="55" y="818"/>
                    </a:lnTo>
                    <a:lnTo>
                      <a:pt x="60" y="812"/>
                    </a:lnTo>
                    <a:lnTo>
                      <a:pt x="60" y="785"/>
                    </a:lnTo>
                    <a:lnTo>
                      <a:pt x="60" y="823"/>
                    </a:lnTo>
                    <a:lnTo>
                      <a:pt x="66" y="834"/>
                    </a:lnTo>
                    <a:lnTo>
                      <a:pt x="66" y="1177"/>
                    </a:lnTo>
                    <a:lnTo>
                      <a:pt x="66" y="293"/>
                    </a:lnTo>
                    <a:lnTo>
                      <a:pt x="66" y="669"/>
                    </a:lnTo>
                    <a:lnTo>
                      <a:pt x="71" y="674"/>
                    </a:lnTo>
                    <a:lnTo>
                      <a:pt x="71" y="657"/>
                    </a:lnTo>
                    <a:lnTo>
                      <a:pt x="77" y="652"/>
                    </a:lnTo>
                    <a:lnTo>
                      <a:pt x="77" y="619"/>
                    </a:lnTo>
                    <a:lnTo>
                      <a:pt x="82" y="613"/>
                    </a:lnTo>
                    <a:lnTo>
                      <a:pt x="82" y="1050"/>
                    </a:lnTo>
                    <a:lnTo>
                      <a:pt x="82" y="182"/>
                    </a:lnTo>
                    <a:lnTo>
                      <a:pt x="82" y="790"/>
                    </a:lnTo>
                    <a:lnTo>
                      <a:pt x="88" y="785"/>
                    </a:lnTo>
                    <a:lnTo>
                      <a:pt x="88" y="669"/>
                    </a:lnTo>
                    <a:lnTo>
                      <a:pt x="94" y="663"/>
                    </a:lnTo>
                    <a:lnTo>
                      <a:pt x="94" y="945"/>
                    </a:lnTo>
                    <a:lnTo>
                      <a:pt x="94" y="298"/>
                    </a:lnTo>
                    <a:lnTo>
                      <a:pt x="94" y="939"/>
                    </a:lnTo>
                    <a:lnTo>
                      <a:pt x="99" y="934"/>
                    </a:lnTo>
                    <a:lnTo>
                      <a:pt x="99" y="873"/>
                    </a:lnTo>
                    <a:lnTo>
                      <a:pt x="105" y="867"/>
                    </a:lnTo>
                    <a:lnTo>
                      <a:pt x="105" y="807"/>
                    </a:lnTo>
                    <a:lnTo>
                      <a:pt x="110" y="796"/>
                    </a:lnTo>
                    <a:lnTo>
                      <a:pt x="110" y="751"/>
                    </a:lnTo>
                    <a:lnTo>
                      <a:pt x="110" y="862"/>
                    </a:lnTo>
                    <a:lnTo>
                      <a:pt x="116" y="867"/>
                    </a:lnTo>
                    <a:lnTo>
                      <a:pt x="116" y="1210"/>
                    </a:lnTo>
                    <a:lnTo>
                      <a:pt x="116" y="995"/>
                    </a:lnTo>
                    <a:lnTo>
                      <a:pt x="121" y="967"/>
                    </a:lnTo>
                    <a:lnTo>
                      <a:pt x="121" y="735"/>
                    </a:lnTo>
                    <a:lnTo>
                      <a:pt x="127" y="729"/>
                    </a:lnTo>
                    <a:lnTo>
                      <a:pt x="127" y="680"/>
                    </a:lnTo>
                    <a:lnTo>
                      <a:pt x="132" y="674"/>
                    </a:lnTo>
                    <a:lnTo>
                      <a:pt x="132" y="635"/>
                    </a:lnTo>
                    <a:lnTo>
                      <a:pt x="138" y="630"/>
                    </a:lnTo>
                    <a:lnTo>
                      <a:pt x="138" y="608"/>
                    </a:lnTo>
                    <a:lnTo>
                      <a:pt x="138" y="702"/>
                    </a:lnTo>
                    <a:lnTo>
                      <a:pt x="143" y="718"/>
                    </a:lnTo>
                    <a:lnTo>
                      <a:pt x="143" y="1105"/>
                    </a:lnTo>
                    <a:lnTo>
                      <a:pt x="143" y="884"/>
                    </a:lnTo>
                    <a:lnTo>
                      <a:pt x="149" y="890"/>
                    </a:lnTo>
                    <a:lnTo>
                      <a:pt x="149" y="912"/>
                    </a:lnTo>
                    <a:lnTo>
                      <a:pt x="149" y="862"/>
                    </a:lnTo>
                    <a:lnTo>
                      <a:pt x="154" y="856"/>
                    </a:lnTo>
                    <a:lnTo>
                      <a:pt x="154" y="796"/>
                    </a:lnTo>
                    <a:lnTo>
                      <a:pt x="160" y="790"/>
                    </a:lnTo>
                    <a:lnTo>
                      <a:pt x="160" y="171"/>
                    </a:lnTo>
                    <a:lnTo>
                      <a:pt x="160" y="442"/>
                    </a:lnTo>
                    <a:lnTo>
                      <a:pt x="165" y="248"/>
                    </a:lnTo>
                    <a:lnTo>
                      <a:pt x="165" y="879"/>
                    </a:lnTo>
                    <a:lnTo>
                      <a:pt x="165" y="774"/>
                    </a:lnTo>
                    <a:lnTo>
                      <a:pt x="171" y="779"/>
                    </a:lnTo>
                    <a:lnTo>
                      <a:pt x="171" y="961"/>
                    </a:lnTo>
                    <a:lnTo>
                      <a:pt x="176" y="967"/>
                    </a:lnTo>
                    <a:lnTo>
                      <a:pt x="176" y="1205"/>
                    </a:lnTo>
                    <a:lnTo>
                      <a:pt x="176" y="779"/>
                    </a:lnTo>
                    <a:lnTo>
                      <a:pt x="176" y="818"/>
                    </a:lnTo>
                    <a:lnTo>
                      <a:pt x="182" y="812"/>
                    </a:lnTo>
                    <a:lnTo>
                      <a:pt x="182" y="575"/>
                    </a:lnTo>
                    <a:lnTo>
                      <a:pt x="188" y="569"/>
                    </a:lnTo>
                    <a:lnTo>
                      <a:pt x="188" y="525"/>
                    </a:lnTo>
                    <a:lnTo>
                      <a:pt x="188" y="580"/>
                    </a:lnTo>
                    <a:lnTo>
                      <a:pt x="193" y="586"/>
                    </a:lnTo>
                    <a:lnTo>
                      <a:pt x="193" y="641"/>
                    </a:lnTo>
                    <a:lnTo>
                      <a:pt x="193" y="232"/>
                    </a:lnTo>
                    <a:lnTo>
                      <a:pt x="199" y="237"/>
                    </a:lnTo>
                    <a:lnTo>
                      <a:pt x="199" y="652"/>
                    </a:lnTo>
                    <a:lnTo>
                      <a:pt x="204" y="657"/>
                    </a:lnTo>
                    <a:lnTo>
                      <a:pt x="204" y="630"/>
                    </a:lnTo>
                    <a:lnTo>
                      <a:pt x="210" y="624"/>
                    </a:lnTo>
                    <a:lnTo>
                      <a:pt x="210" y="575"/>
                    </a:lnTo>
                    <a:lnTo>
                      <a:pt x="215" y="569"/>
                    </a:lnTo>
                    <a:lnTo>
                      <a:pt x="215" y="939"/>
                    </a:lnTo>
                    <a:lnTo>
                      <a:pt x="215" y="586"/>
                    </a:lnTo>
                    <a:lnTo>
                      <a:pt x="221" y="580"/>
                    </a:lnTo>
                    <a:lnTo>
                      <a:pt x="221" y="99"/>
                    </a:lnTo>
                    <a:lnTo>
                      <a:pt x="221" y="188"/>
                    </a:lnTo>
                    <a:lnTo>
                      <a:pt x="226" y="226"/>
                    </a:lnTo>
                    <a:lnTo>
                      <a:pt x="226" y="442"/>
                    </a:lnTo>
                    <a:lnTo>
                      <a:pt x="232" y="453"/>
                    </a:lnTo>
                    <a:lnTo>
                      <a:pt x="232" y="470"/>
                    </a:lnTo>
                    <a:lnTo>
                      <a:pt x="232" y="282"/>
                    </a:lnTo>
                    <a:lnTo>
                      <a:pt x="237" y="276"/>
                    </a:lnTo>
                    <a:lnTo>
                      <a:pt x="237" y="0"/>
                    </a:lnTo>
                    <a:lnTo>
                      <a:pt x="237" y="304"/>
                    </a:lnTo>
                    <a:lnTo>
                      <a:pt x="243" y="315"/>
                    </a:lnTo>
                    <a:lnTo>
                      <a:pt x="243" y="680"/>
                    </a:lnTo>
                    <a:lnTo>
                      <a:pt x="248" y="696"/>
                    </a:lnTo>
                    <a:lnTo>
                      <a:pt x="248" y="1205"/>
                    </a:lnTo>
                    <a:lnTo>
                      <a:pt x="248" y="575"/>
                    </a:lnTo>
                    <a:lnTo>
                      <a:pt x="254" y="514"/>
                    </a:lnTo>
                    <a:lnTo>
                      <a:pt x="254" y="215"/>
                    </a:lnTo>
                    <a:lnTo>
                      <a:pt x="254" y="641"/>
                    </a:lnTo>
                    <a:lnTo>
                      <a:pt x="259" y="646"/>
                    </a:lnTo>
                    <a:lnTo>
                      <a:pt x="259" y="702"/>
                    </a:lnTo>
                    <a:lnTo>
                      <a:pt x="270" y="713"/>
                    </a:lnTo>
                    <a:lnTo>
                      <a:pt x="265" y="713"/>
                    </a:lnTo>
                    <a:lnTo>
                      <a:pt x="270" y="674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143"/>
              <p:cNvSpPr>
                <a:spLocks/>
              </p:cNvSpPr>
              <p:nvPr/>
            </p:nvSpPr>
            <p:spPr bwMode="auto">
              <a:xfrm>
                <a:off x="2367" y="2579"/>
                <a:ext cx="255" cy="1232"/>
              </a:xfrm>
              <a:custGeom>
                <a:avLst/>
                <a:gdLst>
                  <a:gd name="T0" fmla="*/ 6 w 255"/>
                  <a:gd name="T1" fmla="*/ 680 h 1232"/>
                  <a:gd name="T2" fmla="*/ 11 w 255"/>
                  <a:gd name="T3" fmla="*/ 646 h 1232"/>
                  <a:gd name="T4" fmla="*/ 17 w 255"/>
                  <a:gd name="T5" fmla="*/ 199 h 1232"/>
                  <a:gd name="T6" fmla="*/ 23 w 255"/>
                  <a:gd name="T7" fmla="*/ 519 h 1232"/>
                  <a:gd name="T8" fmla="*/ 28 w 255"/>
                  <a:gd name="T9" fmla="*/ 608 h 1232"/>
                  <a:gd name="T10" fmla="*/ 34 w 255"/>
                  <a:gd name="T11" fmla="*/ 536 h 1232"/>
                  <a:gd name="T12" fmla="*/ 45 w 255"/>
                  <a:gd name="T13" fmla="*/ 409 h 1232"/>
                  <a:gd name="T14" fmla="*/ 50 w 255"/>
                  <a:gd name="T15" fmla="*/ 61 h 1232"/>
                  <a:gd name="T16" fmla="*/ 56 w 255"/>
                  <a:gd name="T17" fmla="*/ 547 h 1232"/>
                  <a:gd name="T18" fmla="*/ 61 w 255"/>
                  <a:gd name="T19" fmla="*/ 94 h 1232"/>
                  <a:gd name="T20" fmla="*/ 67 w 255"/>
                  <a:gd name="T21" fmla="*/ 707 h 1232"/>
                  <a:gd name="T22" fmla="*/ 72 w 255"/>
                  <a:gd name="T23" fmla="*/ 1011 h 1232"/>
                  <a:gd name="T24" fmla="*/ 78 w 255"/>
                  <a:gd name="T25" fmla="*/ 508 h 1232"/>
                  <a:gd name="T26" fmla="*/ 83 w 255"/>
                  <a:gd name="T27" fmla="*/ 729 h 1232"/>
                  <a:gd name="T28" fmla="*/ 89 w 255"/>
                  <a:gd name="T29" fmla="*/ 945 h 1232"/>
                  <a:gd name="T30" fmla="*/ 94 w 255"/>
                  <a:gd name="T31" fmla="*/ 801 h 1232"/>
                  <a:gd name="T32" fmla="*/ 94 w 255"/>
                  <a:gd name="T33" fmla="*/ 691 h 1232"/>
                  <a:gd name="T34" fmla="*/ 105 w 255"/>
                  <a:gd name="T35" fmla="*/ 718 h 1232"/>
                  <a:gd name="T36" fmla="*/ 111 w 255"/>
                  <a:gd name="T37" fmla="*/ 840 h 1232"/>
                  <a:gd name="T38" fmla="*/ 117 w 255"/>
                  <a:gd name="T39" fmla="*/ 818 h 1232"/>
                  <a:gd name="T40" fmla="*/ 122 w 255"/>
                  <a:gd name="T41" fmla="*/ 1232 h 1232"/>
                  <a:gd name="T42" fmla="*/ 128 w 255"/>
                  <a:gd name="T43" fmla="*/ 751 h 1232"/>
                  <a:gd name="T44" fmla="*/ 133 w 255"/>
                  <a:gd name="T45" fmla="*/ 652 h 1232"/>
                  <a:gd name="T46" fmla="*/ 144 w 255"/>
                  <a:gd name="T47" fmla="*/ 348 h 1232"/>
                  <a:gd name="T48" fmla="*/ 150 w 255"/>
                  <a:gd name="T49" fmla="*/ 425 h 1232"/>
                  <a:gd name="T50" fmla="*/ 155 w 255"/>
                  <a:gd name="T51" fmla="*/ 680 h 1232"/>
                  <a:gd name="T52" fmla="*/ 161 w 255"/>
                  <a:gd name="T53" fmla="*/ 1144 h 1232"/>
                  <a:gd name="T54" fmla="*/ 166 w 255"/>
                  <a:gd name="T55" fmla="*/ 746 h 1232"/>
                  <a:gd name="T56" fmla="*/ 172 w 255"/>
                  <a:gd name="T57" fmla="*/ 1177 h 1232"/>
                  <a:gd name="T58" fmla="*/ 177 w 255"/>
                  <a:gd name="T59" fmla="*/ 1221 h 1232"/>
                  <a:gd name="T60" fmla="*/ 183 w 255"/>
                  <a:gd name="T61" fmla="*/ 249 h 1232"/>
                  <a:gd name="T62" fmla="*/ 188 w 255"/>
                  <a:gd name="T63" fmla="*/ 740 h 1232"/>
                  <a:gd name="T64" fmla="*/ 194 w 255"/>
                  <a:gd name="T65" fmla="*/ 271 h 1232"/>
                  <a:gd name="T66" fmla="*/ 199 w 255"/>
                  <a:gd name="T67" fmla="*/ 630 h 1232"/>
                  <a:gd name="T68" fmla="*/ 210 w 255"/>
                  <a:gd name="T69" fmla="*/ 702 h 1232"/>
                  <a:gd name="T70" fmla="*/ 210 w 255"/>
                  <a:gd name="T71" fmla="*/ 470 h 1232"/>
                  <a:gd name="T72" fmla="*/ 216 w 255"/>
                  <a:gd name="T73" fmla="*/ 492 h 1232"/>
                  <a:gd name="T74" fmla="*/ 227 w 255"/>
                  <a:gd name="T75" fmla="*/ 182 h 1232"/>
                  <a:gd name="T76" fmla="*/ 233 w 255"/>
                  <a:gd name="T77" fmla="*/ 293 h 1232"/>
                  <a:gd name="T78" fmla="*/ 238 w 255"/>
                  <a:gd name="T79" fmla="*/ 72 h 1232"/>
                  <a:gd name="T80" fmla="*/ 244 w 255"/>
                  <a:gd name="T81" fmla="*/ 1210 h 1232"/>
                  <a:gd name="T82" fmla="*/ 249 w 255"/>
                  <a:gd name="T83" fmla="*/ 856 h 1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5" h="1232">
                    <a:moveTo>
                      <a:pt x="0" y="663"/>
                    </a:moveTo>
                    <a:lnTo>
                      <a:pt x="6" y="658"/>
                    </a:lnTo>
                    <a:lnTo>
                      <a:pt x="6" y="680"/>
                    </a:lnTo>
                    <a:lnTo>
                      <a:pt x="6" y="641"/>
                    </a:lnTo>
                    <a:lnTo>
                      <a:pt x="6" y="652"/>
                    </a:lnTo>
                    <a:lnTo>
                      <a:pt x="11" y="646"/>
                    </a:lnTo>
                    <a:lnTo>
                      <a:pt x="11" y="1100"/>
                    </a:lnTo>
                    <a:lnTo>
                      <a:pt x="11" y="282"/>
                    </a:lnTo>
                    <a:lnTo>
                      <a:pt x="17" y="199"/>
                    </a:lnTo>
                    <a:lnTo>
                      <a:pt x="17" y="547"/>
                    </a:lnTo>
                    <a:lnTo>
                      <a:pt x="23" y="541"/>
                    </a:lnTo>
                    <a:lnTo>
                      <a:pt x="23" y="519"/>
                    </a:lnTo>
                    <a:lnTo>
                      <a:pt x="28" y="514"/>
                    </a:lnTo>
                    <a:lnTo>
                      <a:pt x="28" y="144"/>
                    </a:lnTo>
                    <a:lnTo>
                      <a:pt x="28" y="608"/>
                    </a:lnTo>
                    <a:lnTo>
                      <a:pt x="34" y="630"/>
                    </a:lnTo>
                    <a:lnTo>
                      <a:pt x="34" y="1122"/>
                    </a:lnTo>
                    <a:lnTo>
                      <a:pt x="34" y="536"/>
                    </a:lnTo>
                    <a:lnTo>
                      <a:pt x="39" y="530"/>
                    </a:lnTo>
                    <a:lnTo>
                      <a:pt x="39" y="414"/>
                    </a:lnTo>
                    <a:lnTo>
                      <a:pt x="45" y="409"/>
                    </a:lnTo>
                    <a:lnTo>
                      <a:pt x="45" y="354"/>
                    </a:lnTo>
                    <a:lnTo>
                      <a:pt x="50" y="348"/>
                    </a:lnTo>
                    <a:lnTo>
                      <a:pt x="50" y="61"/>
                    </a:lnTo>
                    <a:lnTo>
                      <a:pt x="50" y="420"/>
                    </a:lnTo>
                    <a:lnTo>
                      <a:pt x="56" y="431"/>
                    </a:lnTo>
                    <a:lnTo>
                      <a:pt x="56" y="547"/>
                    </a:lnTo>
                    <a:lnTo>
                      <a:pt x="56" y="459"/>
                    </a:lnTo>
                    <a:lnTo>
                      <a:pt x="61" y="447"/>
                    </a:lnTo>
                    <a:lnTo>
                      <a:pt x="61" y="94"/>
                    </a:lnTo>
                    <a:lnTo>
                      <a:pt x="61" y="309"/>
                    </a:lnTo>
                    <a:lnTo>
                      <a:pt x="67" y="376"/>
                    </a:lnTo>
                    <a:lnTo>
                      <a:pt x="67" y="707"/>
                    </a:lnTo>
                    <a:lnTo>
                      <a:pt x="72" y="713"/>
                    </a:lnTo>
                    <a:lnTo>
                      <a:pt x="72" y="1105"/>
                    </a:lnTo>
                    <a:lnTo>
                      <a:pt x="72" y="1011"/>
                    </a:lnTo>
                    <a:lnTo>
                      <a:pt x="78" y="961"/>
                    </a:lnTo>
                    <a:lnTo>
                      <a:pt x="78" y="1050"/>
                    </a:lnTo>
                    <a:lnTo>
                      <a:pt x="78" y="508"/>
                    </a:lnTo>
                    <a:lnTo>
                      <a:pt x="78" y="779"/>
                    </a:lnTo>
                    <a:lnTo>
                      <a:pt x="83" y="774"/>
                    </a:lnTo>
                    <a:lnTo>
                      <a:pt x="83" y="729"/>
                    </a:lnTo>
                    <a:lnTo>
                      <a:pt x="83" y="834"/>
                    </a:lnTo>
                    <a:lnTo>
                      <a:pt x="89" y="851"/>
                    </a:lnTo>
                    <a:lnTo>
                      <a:pt x="89" y="945"/>
                    </a:lnTo>
                    <a:lnTo>
                      <a:pt x="89" y="785"/>
                    </a:lnTo>
                    <a:lnTo>
                      <a:pt x="89" y="796"/>
                    </a:lnTo>
                    <a:lnTo>
                      <a:pt x="94" y="801"/>
                    </a:lnTo>
                    <a:lnTo>
                      <a:pt x="94" y="1000"/>
                    </a:lnTo>
                    <a:lnTo>
                      <a:pt x="94" y="348"/>
                    </a:lnTo>
                    <a:lnTo>
                      <a:pt x="94" y="691"/>
                    </a:lnTo>
                    <a:lnTo>
                      <a:pt x="100" y="696"/>
                    </a:lnTo>
                    <a:lnTo>
                      <a:pt x="100" y="713"/>
                    </a:lnTo>
                    <a:lnTo>
                      <a:pt x="105" y="718"/>
                    </a:lnTo>
                    <a:lnTo>
                      <a:pt x="105" y="801"/>
                    </a:lnTo>
                    <a:lnTo>
                      <a:pt x="111" y="807"/>
                    </a:lnTo>
                    <a:lnTo>
                      <a:pt x="111" y="840"/>
                    </a:lnTo>
                    <a:lnTo>
                      <a:pt x="111" y="834"/>
                    </a:lnTo>
                    <a:lnTo>
                      <a:pt x="117" y="829"/>
                    </a:lnTo>
                    <a:lnTo>
                      <a:pt x="117" y="818"/>
                    </a:lnTo>
                    <a:lnTo>
                      <a:pt x="117" y="879"/>
                    </a:lnTo>
                    <a:lnTo>
                      <a:pt x="122" y="890"/>
                    </a:lnTo>
                    <a:lnTo>
                      <a:pt x="122" y="1232"/>
                    </a:lnTo>
                    <a:lnTo>
                      <a:pt x="128" y="1105"/>
                    </a:lnTo>
                    <a:lnTo>
                      <a:pt x="128" y="746"/>
                    </a:lnTo>
                    <a:lnTo>
                      <a:pt x="128" y="751"/>
                    </a:lnTo>
                    <a:lnTo>
                      <a:pt x="133" y="757"/>
                    </a:lnTo>
                    <a:lnTo>
                      <a:pt x="133" y="1105"/>
                    </a:lnTo>
                    <a:lnTo>
                      <a:pt x="133" y="652"/>
                    </a:lnTo>
                    <a:lnTo>
                      <a:pt x="139" y="646"/>
                    </a:lnTo>
                    <a:lnTo>
                      <a:pt x="139" y="359"/>
                    </a:lnTo>
                    <a:lnTo>
                      <a:pt x="144" y="348"/>
                    </a:lnTo>
                    <a:lnTo>
                      <a:pt x="144" y="210"/>
                    </a:lnTo>
                    <a:lnTo>
                      <a:pt x="144" y="414"/>
                    </a:lnTo>
                    <a:lnTo>
                      <a:pt x="150" y="425"/>
                    </a:lnTo>
                    <a:lnTo>
                      <a:pt x="150" y="210"/>
                    </a:lnTo>
                    <a:lnTo>
                      <a:pt x="150" y="674"/>
                    </a:lnTo>
                    <a:lnTo>
                      <a:pt x="155" y="680"/>
                    </a:lnTo>
                    <a:lnTo>
                      <a:pt x="155" y="763"/>
                    </a:lnTo>
                    <a:lnTo>
                      <a:pt x="161" y="768"/>
                    </a:lnTo>
                    <a:lnTo>
                      <a:pt x="161" y="1144"/>
                    </a:lnTo>
                    <a:lnTo>
                      <a:pt x="161" y="868"/>
                    </a:lnTo>
                    <a:lnTo>
                      <a:pt x="166" y="851"/>
                    </a:lnTo>
                    <a:lnTo>
                      <a:pt x="166" y="746"/>
                    </a:lnTo>
                    <a:lnTo>
                      <a:pt x="166" y="757"/>
                    </a:lnTo>
                    <a:lnTo>
                      <a:pt x="172" y="774"/>
                    </a:lnTo>
                    <a:lnTo>
                      <a:pt x="172" y="1177"/>
                    </a:lnTo>
                    <a:lnTo>
                      <a:pt x="172" y="1017"/>
                    </a:lnTo>
                    <a:lnTo>
                      <a:pt x="177" y="1022"/>
                    </a:lnTo>
                    <a:lnTo>
                      <a:pt x="177" y="1221"/>
                    </a:lnTo>
                    <a:lnTo>
                      <a:pt x="177" y="807"/>
                    </a:lnTo>
                    <a:lnTo>
                      <a:pt x="183" y="796"/>
                    </a:lnTo>
                    <a:lnTo>
                      <a:pt x="183" y="249"/>
                    </a:lnTo>
                    <a:lnTo>
                      <a:pt x="183" y="663"/>
                    </a:lnTo>
                    <a:lnTo>
                      <a:pt x="188" y="669"/>
                    </a:lnTo>
                    <a:lnTo>
                      <a:pt x="188" y="740"/>
                    </a:lnTo>
                    <a:lnTo>
                      <a:pt x="194" y="746"/>
                    </a:lnTo>
                    <a:lnTo>
                      <a:pt x="194" y="1066"/>
                    </a:lnTo>
                    <a:lnTo>
                      <a:pt x="194" y="271"/>
                    </a:lnTo>
                    <a:lnTo>
                      <a:pt x="194" y="387"/>
                    </a:lnTo>
                    <a:lnTo>
                      <a:pt x="199" y="436"/>
                    </a:lnTo>
                    <a:lnTo>
                      <a:pt x="199" y="630"/>
                    </a:lnTo>
                    <a:lnTo>
                      <a:pt x="205" y="635"/>
                    </a:lnTo>
                    <a:lnTo>
                      <a:pt x="205" y="696"/>
                    </a:lnTo>
                    <a:lnTo>
                      <a:pt x="210" y="702"/>
                    </a:lnTo>
                    <a:lnTo>
                      <a:pt x="210" y="967"/>
                    </a:lnTo>
                    <a:lnTo>
                      <a:pt x="210" y="453"/>
                    </a:lnTo>
                    <a:lnTo>
                      <a:pt x="210" y="470"/>
                    </a:lnTo>
                    <a:lnTo>
                      <a:pt x="216" y="475"/>
                    </a:lnTo>
                    <a:lnTo>
                      <a:pt x="216" y="950"/>
                    </a:lnTo>
                    <a:lnTo>
                      <a:pt x="216" y="492"/>
                    </a:lnTo>
                    <a:lnTo>
                      <a:pt x="222" y="486"/>
                    </a:lnTo>
                    <a:lnTo>
                      <a:pt x="222" y="193"/>
                    </a:lnTo>
                    <a:lnTo>
                      <a:pt x="227" y="182"/>
                    </a:lnTo>
                    <a:lnTo>
                      <a:pt x="227" y="0"/>
                    </a:lnTo>
                    <a:lnTo>
                      <a:pt x="227" y="287"/>
                    </a:lnTo>
                    <a:lnTo>
                      <a:pt x="233" y="293"/>
                    </a:lnTo>
                    <a:lnTo>
                      <a:pt x="233" y="354"/>
                    </a:lnTo>
                    <a:lnTo>
                      <a:pt x="233" y="210"/>
                    </a:lnTo>
                    <a:lnTo>
                      <a:pt x="238" y="72"/>
                    </a:lnTo>
                    <a:lnTo>
                      <a:pt x="238" y="879"/>
                    </a:lnTo>
                    <a:lnTo>
                      <a:pt x="244" y="884"/>
                    </a:lnTo>
                    <a:lnTo>
                      <a:pt x="244" y="1210"/>
                    </a:lnTo>
                    <a:lnTo>
                      <a:pt x="244" y="1050"/>
                    </a:lnTo>
                    <a:lnTo>
                      <a:pt x="249" y="1033"/>
                    </a:lnTo>
                    <a:lnTo>
                      <a:pt x="249" y="856"/>
                    </a:lnTo>
                    <a:lnTo>
                      <a:pt x="255" y="862"/>
                    </a:lnTo>
                    <a:lnTo>
                      <a:pt x="255" y="901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144"/>
              <p:cNvSpPr>
                <a:spLocks/>
              </p:cNvSpPr>
              <p:nvPr/>
            </p:nvSpPr>
            <p:spPr bwMode="auto">
              <a:xfrm>
                <a:off x="2622" y="2573"/>
                <a:ext cx="254" cy="1249"/>
              </a:xfrm>
              <a:custGeom>
                <a:avLst/>
                <a:gdLst>
                  <a:gd name="T0" fmla="*/ 5 w 254"/>
                  <a:gd name="T1" fmla="*/ 1183 h 1249"/>
                  <a:gd name="T2" fmla="*/ 11 w 254"/>
                  <a:gd name="T3" fmla="*/ 249 h 1249"/>
                  <a:gd name="T4" fmla="*/ 16 w 254"/>
                  <a:gd name="T5" fmla="*/ 680 h 1249"/>
                  <a:gd name="T6" fmla="*/ 22 w 254"/>
                  <a:gd name="T7" fmla="*/ 979 h 1249"/>
                  <a:gd name="T8" fmla="*/ 27 w 254"/>
                  <a:gd name="T9" fmla="*/ 1006 h 1249"/>
                  <a:gd name="T10" fmla="*/ 33 w 254"/>
                  <a:gd name="T11" fmla="*/ 851 h 1249"/>
                  <a:gd name="T12" fmla="*/ 44 w 254"/>
                  <a:gd name="T13" fmla="*/ 603 h 1249"/>
                  <a:gd name="T14" fmla="*/ 49 w 254"/>
                  <a:gd name="T15" fmla="*/ 575 h 1249"/>
                  <a:gd name="T16" fmla="*/ 55 w 254"/>
                  <a:gd name="T17" fmla="*/ 669 h 1249"/>
                  <a:gd name="T18" fmla="*/ 61 w 254"/>
                  <a:gd name="T19" fmla="*/ 415 h 1249"/>
                  <a:gd name="T20" fmla="*/ 66 w 254"/>
                  <a:gd name="T21" fmla="*/ 658 h 1249"/>
                  <a:gd name="T22" fmla="*/ 72 w 254"/>
                  <a:gd name="T23" fmla="*/ 658 h 1249"/>
                  <a:gd name="T24" fmla="*/ 77 w 254"/>
                  <a:gd name="T25" fmla="*/ 691 h 1249"/>
                  <a:gd name="T26" fmla="*/ 83 w 254"/>
                  <a:gd name="T27" fmla="*/ 161 h 1249"/>
                  <a:gd name="T28" fmla="*/ 88 w 254"/>
                  <a:gd name="T29" fmla="*/ 691 h 1249"/>
                  <a:gd name="T30" fmla="*/ 94 w 254"/>
                  <a:gd name="T31" fmla="*/ 995 h 1249"/>
                  <a:gd name="T32" fmla="*/ 99 w 254"/>
                  <a:gd name="T33" fmla="*/ 885 h 1249"/>
                  <a:gd name="T34" fmla="*/ 105 w 254"/>
                  <a:gd name="T35" fmla="*/ 1205 h 1249"/>
                  <a:gd name="T36" fmla="*/ 110 w 254"/>
                  <a:gd name="T37" fmla="*/ 813 h 1249"/>
                  <a:gd name="T38" fmla="*/ 116 w 254"/>
                  <a:gd name="T39" fmla="*/ 1222 h 1249"/>
                  <a:gd name="T40" fmla="*/ 121 w 254"/>
                  <a:gd name="T41" fmla="*/ 603 h 1249"/>
                  <a:gd name="T42" fmla="*/ 127 w 254"/>
                  <a:gd name="T43" fmla="*/ 299 h 1249"/>
                  <a:gd name="T44" fmla="*/ 132 w 254"/>
                  <a:gd name="T45" fmla="*/ 1006 h 1249"/>
                  <a:gd name="T46" fmla="*/ 138 w 254"/>
                  <a:gd name="T47" fmla="*/ 619 h 1249"/>
                  <a:gd name="T48" fmla="*/ 143 w 254"/>
                  <a:gd name="T49" fmla="*/ 1150 h 1249"/>
                  <a:gd name="T50" fmla="*/ 149 w 254"/>
                  <a:gd name="T51" fmla="*/ 1061 h 1249"/>
                  <a:gd name="T52" fmla="*/ 154 w 254"/>
                  <a:gd name="T53" fmla="*/ 603 h 1249"/>
                  <a:gd name="T54" fmla="*/ 160 w 254"/>
                  <a:gd name="T55" fmla="*/ 592 h 1249"/>
                  <a:gd name="T56" fmla="*/ 171 w 254"/>
                  <a:gd name="T57" fmla="*/ 310 h 1249"/>
                  <a:gd name="T58" fmla="*/ 177 w 254"/>
                  <a:gd name="T59" fmla="*/ 360 h 1249"/>
                  <a:gd name="T60" fmla="*/ 182 w 254"/>
                  <a:gd name="T61" fmla="*/ 851 h 1249"/>
                  <a:gd name="T62" fmla="*/ 188 w 254"/>
                  <a:gd name="T63" fmla="*/ 558 h 1249"/>
                  <a:gd name="T64" fmla="*/ 193 w 254"/>
                  <a:gd name="T65" fmla="*/ 586 h 1249"/>
                  <a:gd name="T66" fmla="*/ 199 w 254"/>
                  <a:gd name="T67" fmla="*/ 614 h 1249"/>
                  <a:gd name="T68" fmla="*/ 204 w 254"/>
                  <a:gd name="T69" fmla="*/ 509 h 1249"/>
                  <a:gd name="T70" fmla="*/ 215 w 254"/>
                  <a:gd name="T71" fmla="*/ 658 h 1249"/>
                  <a:gd name="T72" fmla="*/ 221 w 254"/>
                  <a:gd name="T73" fmla="*/ 1249 h 1249"/>
                  <a:gd name="T74" fmla="*/ 226 w 254"/>
                  <a:gd name="T75" fmla="*/ 752 h 1249"/>
                  <a:gd name="T76" fmla="*/ 232 w 254"/>
                  <a:gd name="T77" fmla="*/ 686 h 1249"/>
                  <a:gd name="T78" fmla="*/ 237 w 254"/>
                  <a:gd name="T79" fmla="*/ 697 h 1249"/>
                  <a:gd name="T80" fmla="*/ 243 w 254"/>
                  <a:gd name="T81" fmla="*/ 382 h 1249"/>
                  <a:gd name="T82" fmla="*/ 248 w 254"/>
                  <a:gd name="T83" fmla="*/ 393 h 1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4" h="1249">
                    <a:moveTo>
                      <a:pt x="0" y="907"/>
                    </a:moveTo>
                    <a:lnTo>
                      <a:pt x="5" y="912"/>
                    </a:lnTo>
                    <a:lnTo>
                      <a:pt x="5" y="1183"/>
                    </a:lnTo>
                    <a:lnTo>
                      <a:pt x="5" y="862"/>
                    </a:lnTo>
                    <a:lnTo>
                      <a:pt x="11" y="846"/>
                    </a:lnTo>
                    <a:lnTo>
                      <a:pt x="11" y="249"/>
                    </a:lnTo>
                    <a:lnTo>
                      <a:pt x="11" y="752"/>
                    </a:lnTo>
                    <a:lnTo>
                      <a:pt x="16" y="757"/>
                    </a:lnTo>
                    <a:lnTo>
                      <a:pt x="16" y="680"/>
                    </a:lnTo>
                    <a:lnTo>
                      <a:pt x="16" y="912"/>
                    </a:lnTo>
                    <a:lnTo>
                      <a:pt x="22" y="918"/>
                    </a:lnTo>
                    <a:lnTo>
                      <a:pt x="22" y="979"/>
                    </a:lnTo>
                    <a:lnTo>
                      <a:pt x="22" y="945"/>
                    </a:lnTo>
                    <a:lnTo>
                      <a:pt x="27" y="940"/>
                    </a:lnTo>
                    <a:lnTo>
                      <a:pt x="27" y="1006"/>
                    </a:lnTo>
                    <a:lnTo>
                      <a:pt x="33" y="1012"/>
                    </a:lnTo>
                    <a:lnTo>
                      <a:pt x="33" y="1233"/>
                    </a:lnTo>
                    <a:lnTo>
                      <a:pt x="33" y="851"/>
                    </a:lnTo>
                    <a:lnTo>
                      <a:pt x="38" y="846"/>
                    </a:lnTo>
                    <a:lnTo>
                      <a:pt x="38" y="608"/>
                    </a:lnTo>
                    <a:lnTo>
                      <a:pt x="44" y="603"/>
                    </a:lnTo>
                    <a:lnTo>
                      <a:pt x="44" y="564"/>
                    </a:lnTo>
                    <a:lnTo>
                      <a:pt x="44" y="570"/>
                    </a:lnTo>
                    <a:lnTo>
                      <a:pt x="49" y="575"/>
                    </a:lnTo>
                    <a:lnTo>
                      <a:pt x="49" y="603"/>
                    </a:lnTo>
                    <a:lnTo>
                      <a:pt x="55" y="608"/>
                    </a:lnTo>
                    <a:lnTo>
                      <a:pt x="55" y="669"/>
                    </a:lnTo>
                    <a:lnTo>
                      <a:pt x="61" y="675"/>
                    </a:lnTo>
                    <a:lnTo>
                      <a:pt x="61" y="1200"/>
                    </a:lnTo>
                    <a:lnTo>
                      <a:pt x="61" y="415"/>
                    </a:lnTo>
                    <a:lnTo>
                      <a:pt x="66" y="371"/>
                    </a:lnTo>
                    <a:lnTo>
                      <a:pt x="66" y="194"/>
                    </a:lnTo>
                    <a:lnTo>
                      <a:pt x="66" y="658"/>
                    </a:lnTo>
                    <a:lnTo>
                      <a:pt x="72" y="664"/>
                    </a:lnTo>
                    <a:lnTo>
                      <a:pt x="72" y="1133"/>
                    </a:lnTo>
                    <a:lnTo>
                      <a:pt x="72" y="658"/>
                    </a:lnTo>
                    <a:lnTo>
                      <a:pt x="77" y="641"/>
                    </a:lnTo>
                    <a:lnTo>
                      <a:pt x="77" y="536"/>
                    </a:lnTo>
                    <a:lnTo>
                      <a:pt x="77" y="691"/>
                    </a:lnTo>
                    <a:lnTo>
                      <a:pt x="83" y="708"/>
                    </a:lnTo>
                    <a:lnTo>
                      <a:pt x="83" y="1133"/>
                    </a:lnTo>
                    <a:lnTo>
                      <a:pt x="83" y="161"/>
                    </a:lnTo>
                    <a:lnTo>
                      <a:pt x="83" y="492"/>
                    </a:lnTo>
                    <a:lnTo>
                      <a:pt x="88" y="525"/>
                    </a:lnTo>
                    <a:lnTo>
                      <a:pt x="88" y="691"/>
                    </a:lnTo>
                    <a:lnTo>
                      <a:pt x="88" y="592"/>
                    </a:lnTo>
                    <a:lnTo>
                      <a:pt x="94" y="581"/>
                    </a:lnTo>
                    <a:lnTo>
                      <a:pt x="94" y="995"/>
                    </a:lnTo>
                    <a:lnTo>
                      <a:pt x="94" y="371"/>
                    </a:lnTo>
                    <a:lnTo>
                      <a:pt x="94" y="879"/>
                    </a:lnTo>
                    <a:lnTo>
                      <a:pt x="99" y="885"/>
                    </a:lnTo>
                    <a:lnTo>
                      <a:pt x="99" y="945"/>
                    </a:lnTo>
                    <a:lnTo>
                      <a:pt x="105" y="951"/>
                    </a:lnTo>
                    <a:lnTo>
                      <a:pt x="105" y="1205"/>
                    </a:lnTo>
                    <a:lnTo>
                      <a:pt x="105" y="846"/>
                    </a:lnTo>
                    <a:lnTo>
                      <a:pt x="110" y="840"/>
                    </a:lnTo>
                    <a:lnTo>
                      <a:pt x="110" y="813"/>
                    </a:lnTo>
                    <a:lnTo>
                      <a:pt x="110" y="885"/>
                    </a:lnTo>
                    <a:lnTo>
                      <a:pt x="116" y="890"/>
                    </a:lnTo>
                    <a:lnTo>
                      <a:pt x="116" y="1222"/>
                    </a:lnTo>
                    <a:lnTo>
                      <a:pt x="116" y="719"/>
                    </a:lnTo>
                    <a:lnTo>
                      <a:pt x="121" y="713"/>
                    </a:lnTo>
                    <a:lnTo>
                      <a:pt x="121" y="603"/>
                    </a:lnTo>
                    <a:lnTo>
                      <a:pt x="127" y="608"/>
                    </a:lnTo>
                    <a:lnTo>
                      <a:pt x="127" y="835"/>
                    </a:lnTo>
                    <a:lnTo>
                      <a:pt x="127" y="299"/>
                    </a:lnTo>
                    <a:lnTo>
                      <a:pt x="127" y="741"/>
                    </a:lnTo>
                    <a:lnTo>
                      <a:pt x="132" y="746"/>
                    </a:lnTo>
                    <a:lnTo>
                      <a:pt x="132" y="1006"/>
                    </a:lnTo>
                    <a:lnTo>
                      <a:pt x="132" y="310"/>
                    </a:lnTo>
                    <a:lnTo>
                      <a:pt x="138" y="304"/>
                    </a:lnTo>
                    <a:lnTo>
                      <a:pt x="138" y="619"/>
                    </a:lnTo>
                    <a:lnTo>
                      <a:pt x="138" y="547"/>
                    </a:lnTo>
                    <a:lnTo>
                      <a:pt x="143" y="525"/>
                    </a:lnTo>
                    <a:lnTo>
                      <a:pt x="143" y="1150"/>
                    </a:lnTo>
                    <a:lnTo>
                      <a:pt x="143" y="266"/>
                    </a:lnTo>
                    <a:lnTo>
                      <a:pt x="143" y="1128"/>
                    </a:lnTo>
                    <a:lnTo>
                      <a:pt x="149" y="1061"/>
                    </a:lnTo>
                    <a:lnTo>
                      <a:pt x="149" y="348"/>
                    </a:lnTo>
                    <a:lnTo>
                      <a:pt x="154" y="227"/>
                    </a:lnTo>
                    <a:lnTo>
                      <a:pt x="154" y="603"/>
                    </a:lnTo>
                    <a:lnTo>
                      <a:pt x="160" y="608"/>
                    </a:lnTo>
                    <a:lnTo>
                      <a:pt x="160" y="984"/>
                    </a:lnTo>
                    <a:lnTo>
                      <a:pt x="160" y="592"/>
                    </a:lnTo>
                    <a:lnTo>
                      <a:pt x="166" y="586"/>
                    </a:lnTo>
                    <a:lnTo>
                      <a:pt x="166" y="321"/>
                    </a:lnTo>
                    <a:lnTo>
                      <a:pt x="171" y="310"/>
                    </a:lnTo>
                    <a:lnTo>
                      <a:pt x="171" y="127"/>
                    </a:lnTo>
                    <a:lnTo>
                      <a:pt x="171" y="354"/>
                    </a:lnTo>
                    <a:lnTo>
                      <a:pt x="177" y="360"/>
                    </a:lnTo>
                    <a:lnTo>
                      <a:pt x="177" y="1061"/>
                    </a:lnTo>
                    <a:lnTo>
                      <a:pt x="177" y="907"/>
                    </a:lnTo>
                    <a:lnTo>
                      <a:pt x="182" y="851"/>
                    </a:lnTo>
                    <a:lnTo>
                      <a:pt x="182" y="581"/>
                    </a:lnTo>
                    <a:lnTo>
                      <a:pt x="188" y="575"/>
                    </a:lnTo>
                    <a:lnTo>
                      <a:pt x="188" y="558"/>
                    </a:lnTo>
                    <a:lnTo>
                      <a:pt x="193" y="553"/>
                    </a:lnTo>
                    <a:lnTo>
                      <a:pt x="193" y="116"/>
                    </a:lnTo>
                    <a:lnTo>
                      <a:pt x="193" y="586"/>
                    </a:lnTo>
                    <a:lnTo>
                      <a:pt x="199" y="592"/>
                    </a:lnTo>
                    <a:lnTo>
                      <a:pt x="199" y="641"/>
                    </a:lnTo>
                    <a:lnTo>
                      <a:pt x="199" y="614"/>
                    </a:lnTo>
                    <a:lnTo>
                      <a:pt x="204" y="608"/>
                    </a:lnTo>
                    <a:lnTo>
                      <a:pt x="204" y="0"/>
                    </a:lnTo>
                    <a:lnTo>
                      <a:pt x="204" y="509"/>
                    </a:lnTo>
                    <a:lnTo>
                      <a:pt x="210" y="520"/>
                    </a:lnTo>
                    <a:lnTo>
                      <a:pt x="210" y="652"/>
                    </a:lnTo>
                    <a:lnTo>
                      <a:pt x="215" y="658"/>
                    </a:lnTo>
                    <a:lnTo>
                      <a:pt x="215" y="697"/>
                    </a:lnTo>
                    <a:lnTo>
                      <a:pt x="221" y="702"/>
                    </a:lnTo>
                    <a:lnTo>
                      <a:pt x="221" y="1249"/>
                    </a:lnTo>
                    <a:lnTo>
                      <a:pt x="221" y="713"/>
                    </a:lnTo>
                    <a:lnTo>
                      <a:pt x="226" y="691"/>
                    </a:lnTo>
                    <a:lnTo>
                      <a:pt x="226" y="752"/>
                    </a:lnTo>
                    <a:lnTo>
                      <a:pt x="226" y="332"/>
                    </a:lnTo>
                    <a:lnTo>
                      <a:pt x="226" y="691"/>
                    </a:lnTo>
                    <a:lnTo>
                      <a:pt x="232" y="686"/>
                    </a:lnTo>
                    <a:lnTo>
                      <a:pt x="232" y="647"/>
                    </a:lnTo>
                    <a:lnTo>
                      <a:pt x="237" y="652"/>
                    </a:lnTo>
                    <a:lnTo>
                      <a:pt x="237" y="697"/>
                    </a:lnTo>
                    <a:lnTo>
                      <a:pt x="237" y="636"/>
                    </a:lnTo>
                    <a:lnTo>
                      <a:pt x="243" y="625"/>
                    </a:lnTo>
                    <a:lnTo>
                      <a:pt x="243" y="382"/>
                    </a:lnTo>
                    <a:lnTo>
                      <a:pt x="248" y="376"/>
                    </a:lnTo>
                    <a:lnTo>
                      <a:pt x="248" y="371"/>
                    </a:lnTo>
                    <a:lnTo>
                      <a:pt x="248" y="393"/>
                    </a:lnTo>
                    <a:lnTo>
                      <a:pt x="254" y="398"/>
                    </a:lnTo>
                    <a:lnTo>
                      <a:pt x="254" y="448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145"/>
              <p:cNvSpPr>
                <a:spLocks/>
              </p:cNvSpPr>
              <p:nvPr/>
            </p:nvSpPr>
            <p:spPr bwMode="auto">
              <a:xfrm>
                <a:off x="2876" y="2518"/>
                <a:ext cx="282" cy="1349"/>
              </a:xfrm>
              <a:custGeom>
                <a:avLst/>
                <a:gdLst>
                  <a:gd name="T0" fmla="*/ 6 w 282"/>
                  <a:gd name="T1" fmla="*/ 558 h 1349"/>
                  <a:gd name="T2" fmla="*/ 17 w 282"/>
                  <a:gd name="T3" fmla="*/ 630 h 1349"/>
                  <a:gd name="T4" fmla="*/ 22 w 282"/>
                  <a:gd name="T5" fmla="*/ 558 h 1349"/>
                  <a:gd name="T6" fmla="*/ 28 w 282"/>
                  <a:gd name="T7" fmla="*/ 774 h 1349"/>
                  <a:gd name="T8" fmla="*/ 33 w 282"/>
                  <a:gd name="T9" fmla="*/ 1349 h 1349"/>
                  <a:gd name="T10" fmla="*/ 39 w 282"/>
                  <a:gd name="T11" fmla="*/ 724 h 1349"/>
                  <a:gd name="T12" fmla="*/ 44 w 282"/>
                  <a:gd name="T13" fmla="*/ 1221 h 1349"/>
                  <a:gd name="T14" fmla="*/ 50 w 282"/>
                  <a:gd name="T15" fmla="*/ 1034 h 1349"/>
                  <a:gd name="T16" fmla="*/ 55 w 282"/>
                  <a:gd name="T17" fmla="*/ 917 h 1349"/>
                  <a:gd name="T18" fmla="*/ 66 w 282"/>
                  <a:gd name="T19" fmla="*/ 763 h 1349"/>
                  <a:gd name="T20" fmla="*/ 66 w 282"/>
                  <a:gd name="T21" fmla="*/ 790 h 1349"/>
                  <a:gd name="T22" fmla="*/ 77 w 282"/>
                  <a:gd name="T23" fmla="*/ 525 h 1349"/>
                  <a:gd name="T24" fmla="*/ 83 w 282"/>
                  <a:gd name="T25" fmla="*/ 55 h 1349"/>
                  <a:gd name="T26" fmla="*/ 88 w 282"/>
                  <a:gd name="T27" fmla="*/ 464 h 1349"/>
                  <a:gd name="T28" fmla="*/ 99 w 282"/>
                  <a:gd name="T29" fmla="*/ 625 h 1349"/>
                  <a:gd name="T30" fmla="*/ 105 w 282"/>
                  <a:gd name="T31" fmla="*/ 818 h 1349"/>
                  <a:gd name="T32" fmla="*/ 111 w 282"/>
                  <a:gd name="T33" fmla="*/ 846 h 1349"/>
                  <a:gd name="T34" fmla="*/ 122 w 282"/>
                  <a:gd name="T35" fmla="*/ 785 h 1349"/>
                  <a:gd name="T36" fmla="*/ 127 w 282"/>
                  <a:gd name="T37" fmla="*/ 719 h 1349"/>
                  <a:gd name="T38" fmla="*/ 138 w 282"/>
                  <a:gd name="T39" fmla="*/ 735 h 1349"/>
                  <a:gd name="T40" fmla="*/ 144 w 282"/>
                  <a:gd name="T41" fmla="*/ 917 h 1349"/>
                  <a:gd name="T42" fmla="*/ 149 w 282"/>
                  <a:gd name="T43" fmla="*/ 917 h 1349"/>
                  <a:gd name="T44" fmla="*/ 155 w 282"/>
                  <a:gd name="T45" fmla="*/ 796 h 1349"/>
                  <a:gd name="T46" fmla="*/ 160 w 282"/>
                  <a:gd name="T47" fmla="*/ 724 h 1349"/>
                  <a:gd name="T48" fmla="*/ 171 w 282"/>
                  <a:gd name="T49" fmla="*/ 851 h 1349"/>
                  <a:gd name="T50" fmla="*/ 177 w 282"/>
                  <a:gd name="T51" fmla="*/ 652 h 1349"/>
                  <a:gd name="T52" fmla="*/ 182 w 282"/>
                  <a:gd name="T53" fmla="*/ 0 h 1349"/>
                  <a:gd name="T54" fmla="*/ 188 w 282"/>
                  <a:gd name="T55" fmla="*/ 636 h 1349"/>
                  <a:gd name="T56" fmla="*/ 193 w 282"/>
                  <a:gd name="T57" fmla="*/ 348 h 1349"/>
                  <a:gd name="T58" fmla="*/ 199 w 282"/>
                  <a:gd name="T59" fmla="*/ 1266 h 1349"/>
                  <a:gd name="T60" fmla="*/ 205 w 282"/>
                  <a:gd name="T61" fmla="*/ 768 h 1349"/>
                  <a:gd name="T62" fmla="*/ 216 w 282"/>
                  <a:gd name="T63" fmla="*/ 696 h 1349"/>
                  <a:gd name="T64" fmla="*/ 221 w 282"/>
                  <a:gd name="T65" fmla="*/ 812 h 1349"/>
                  <a:gd name="T66" fmla="*/ 227 w 282"/>
                  <a:gd name="T67" fmla="*/ 812 h 1349"/>
                  <a:gd name="T68" fmla="*/ 232 w 282"/>
                  <a:gd name="T69" fmla="*/ 768 h 1349"/>
                  <a:gd name="T70" fmla="*/ 238 w 282"/>
                  <a:gd name="T71" fmla="*/ 923 h 1349"/>
                  <a:gd name="T72" fmla="*/ 243 w 282"/>
                  <a:gd name="T73" fmla="*/ 1227 h 1349"/>
                  <a:gd name="T74" fmla="*/ 249 w 282"/>
                  <a:gd name="T75" fmla="*/ 752 h 1349"/>
                  <a:gd name="T76" fmla="*/ 260 w 282"/>
                  <a:gd name="T77" fmla="*/ 730 h 1349"/>
                  <a:gd name="T78" fmla="*/ 271 w 282"/>
                  <a:gd name="T79" fmla="*/ 663 h 1349"/>
                  <a:gd name="T80" fmla="*/ 271 w 282"/>
                  <a:gd name="T81" fmla="*/ 835 h 1349"/>
                  <a:gd name="T82" fmla="*/ 276 w 282"/>
                  <a:gd name="T83" fmla="*/ 94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2" h="1349">
                    <a:moveTo>
                      <a:pt x="0" y="503"/>
                    </a:moveTo>
                    <a:lnTo>
                      <a:pt x="6" y="508"/>
                    </a:lnTo>
                    <a:lnTo>
                      <a:pt x="6" y="558"/>
                    </a:lnTo>
                    <a:lnTo>
                      <a:pt x="11" y="564"/>
                    </a:lnTo>
                    <a:lnTo>
                      <a:pt x="11" y="625"/>
                    </a:lnTo>
                    <a:lnTo>
                      <a:pt x="17" y="630"/>
                    </a:lnTo>
                    <a:lnTo>
                      <a:pt x="17" y="1050"/>
                    </a:lnTo>
                    <a:lnTo>
                      <a:pt x="17" y="520"/>
                    </a:lnTo>
                    <a:lnTo>
                      <a:pt x="22" y="558"/>
                    </a:lnTo>
                    <a:lnTo>
                      <a:pt x="22" y="1061"/>
                    </a:lnTo>
                    <a:lnTo>
                      <a:pt x="22" y="768"/>
                    </a:lnTo>
                    <a:lnTo>
                      <a:pt x="28" y="774"/>
                    </a:lnTo>
                    <a:lnTo>
                      <a:pt x="28" y="1039"/>
                    </a:lnTo>
                    <a:lnTo>
                      <a:pt x="33" y="1111"/>
                    </a:lnTo>
                    <a:lnTo>
                      <a:pt x="33" y="1349"/>
                    </a:lnTo>
                    <a:lnTo>
                      <a:pt x="33" y="746"/>
                    </a:lnTo>
                    <a:lnTo>
                      <a:pt x="39" y="741"/>
                    </a:lnTo>
                    <a:lnTo>
                      <a:pt x="39" y="724"/>
                    </a:lnTo>
                    <a:lnTo>
                      <a:pt x="39" y="774"/>
                    </a:lnTo>
                    <a:lnTo>
                      <a:pt x="44" y="796"/>
                    </a:lnTo>
                    <a:lnTo>
                      <a:pt x="44" y="1221"/>
                    </a:lnTo>
                    <a:lnTo>
                      <a:pt x="44" y="956"/>
                    </a:lnTo>
                    <a:lnTo>
                      <a:pt x="50" y="962"/>
                    </a:lnTo>
                    <a:lnTo>
                      <a:pt x="50" y="1034"/>
                    </a:lnTo>
                    <a:lnTo>
                      <a:pt x="50" y="1022"/>
                    </a:lnTo>
                    <a:lnTo>
                      <a:pt x="55" y="1017"/>
                    </a:lnTo>
                    <a:lnTo>
                      <a:pt x="55" y="917"/>
                    </a:lnTo>
                    <a:lnTo>
                      <a:pt x="61" y="912"/>
                    </a:lnTo>
                    <a:lnTo>
                      <a:pt x="61" y="774"/>
                    </a:lnTo>
                    <a:lnTo>
                      <a:pt x="66" y="763"/>
                    </a:lnTo>
                    <a:lnTo>
                      <a:pt x="66" y="1050"/>
                    </a:lnTo>
                    <a:lnTo>
                      <a:pt x="66" y="182"/>
                    </a:lnTo>
                    <a:lnTo>
                      <a:pt x="66" y="790"/>
                    </a:lnTo>
                    <a:lnTo>
                      <a:pt x="72" y="768"/>
                    </a:lnTo>
                    <a:lnTo>
                      <a:pt x="72" y="531"/>
                    </a:lnTo>
                    <a:lnTo>
                      <a:pt x="77" y="525"/>
                    </a:lnTo>
                    <a:lnTo>
                      <a:pt x="77" y="282"/>
                    </a:lnTo>
                    <a:lnTo>
                      <a:pt x="83" y="271"/>
                    </a:lnTo>
                    <a:lnTo>
                      <a:pt x="83" y="55"/>
                    </a:lnTo>
                    <a:lnTo>
                      <a:pt x="83" y="315"/>
                    </a:lnTo>
                    <a:lnTo>
                      <a:pt x="88" y="321"/>
                    </a:lnTo>
                    <a:lnTo>
                      <a:pt x="88" y="464"/>
                    </a:lnTo>
                    <a:lnTo>
                      <a:pt x="94" y="470"/>
                    </a:lnTo>
                    <a:lnTo>
                      <a:pt x="94" y="619"/>
                    </a:lnTo>
                    <a:lnTo>
                      <a:pt x="99" y="625"/>
                    </a:lnTo>
                    <a:lnTo>
                      <a:pt x="99" y="730"/>
                    </a:lnTo>
                    <a:lnTo>
                      <a:pt x="105" y="735"/>
                    </a:lnTo>
                    <a:lnTo>
                      <a:pt x="105" y="818"/>
                    </a:lnTo>
                    <a:lnTo>
                      <a:pt x="111" y="824"/>
                    </a:lnTo>
                    <a:lnTo>
                      <a:pt x="111" y="879"/>
                    </a:lnTo>
                    <a:lnTo>
                      <a:pt x="111" y="846"/>
                    </a:lnTo>
                    <a:lnTo>
                      <a:pt x="116" y="840"/>
                    </a:lnTo>
                    <a:lnTo>
                      <a:pt x="116" y="790"/>
                    </a:lnTo>
                    <a:lnTo>
                      <a:pt x="122" y="785"/>
                    </a:lnTo>
                    <a:lnTo>
                      <a:pt x="122" y="752"/>
                    </a:lnTo>
                    <a:lnTo>
                      <a:pt x="127" y="746"/>
                    </a:lnTo>
                    <a:lnTo>
                      <a:pt x="127" y="719"/>
                    </a:lnTo>
                    <a:lnTo>
                      <a:pt x="133" y="724"/>
                    </a:lnTo>
                    <a:lnTo>
                      <a:pt x="133" y="741"/>
                    </a:lnTo>
                    <a:lnTo>
                      <a:pt x="138" y="735"/>
                    </a:lnTo>
                    <a:lnTo>
                      <a:pt x="138" y="713"/>
                    </a:lnTo>
                    <a:lnTo>
                      <a:pt x="138" y="912"/>
                    </a:lnTo>
                    <a:lnTo>
                      <a:pt x="144" y="917"/>
                    </a:lnTo>
                    <a:lnTo>
                      <a:pt x="144" y="934"/>
                    </a:lnTo>
                    <a:lnTo>
                      <a:pt x="144" y="923"/>
                    </a:lnTo>
                    <a:lnTo>
                      <a:pt x="149" y="917"/>
                    </a:lnTo>
                    <a:lnTo>
                      <a:pt x="149" y="862"/>
                    </a:lnTo>
                    <a:lnTo>
                      <a:pt x="155" y="857"/>
                    </a:lnTo>
                    <a:lnTo>
                      <a:pt x="155" y="796"/>
                    </a:lnTo>
                    <a:lnTo>
                      <a:pt x="160" y="790"/>
                    </a:lnTo>
                    <a:lnTo>
                      <a:pt x="160" y="702"/>
                    </a:lnTo>
                    <a:lnTo>
                      <a:pt x="160" y="724"/>
                    </a:lnTo>
                    <a:lnTo>
                      <a:pt x="166" y="730"/>
                    </a:lnTo>
                    <a:lnTo>
                      <a:pt x="166" y="846"/>
                    </a:lnTo>
                    <a:lnTo>
                      <a:pt x="171" y="851"/>
                    </a:lnTo>
                    <a:lnTo>
                      <a:pt x="171" y="1172"/>
                    </a:lnTo>
                    <a:lnTo>
                      <a:pt x="171" y="663"/>
                    </a:lnTo>
                    <a:lnTo>
                      <a:pt x="177" y="652"/>
                    </a:lnTo>
                    <a:lnTo>
                      <a:pt x="177" y="481"/>
                    </a:lnTo>
                    <a:lnTo>
                      <a:pt x="182" y="475"/>
                    </a:lnTo>
                    <a:lnTo>
                      <a:pt x="182" y="0"/>
                    </a:lnTo>
                    <a:lnTo>
                      <a:pt x="182" y="398"/>
                    </a:lnTo>
                    <a:lnTo>
                      <a:pt x="188" y="409"/>
                    </a:lnTo>
                    <a:lnTo>
                      <a:pt x="188" y="636"/>
                    </a:lnTo>
                    <a:lnTo>
                      <a:pt x="193" y="619"/>
                    </a:lnTo>
                    <a:lnTo>
                      <a:pt x="193" y="763"/>
                    </a:lnTo>
                    <a:lnTo>
                      <a:pt x="193" y="348"/>
                    </a:lnTo>
                    <a:lnTo>
                      <a:pt x="193" y="707"/>
                    </a:lnTo>
                    <a:lnTo>
                      <a:pt x="199" y="713"/>
                    </a:lnTo>
                    <a:lnTo>
                      <a:pt x="199" y="1266"/>
                    </a:lnTo>
                    <a:lnTo>
                      <a:pt x="199" y="956"/>
                    </a:lnTo>
                    <a:lnTo>
                      <a:pt x="205" y="940"/>
                    </a:lnTo>
                    <a:lnTo>
                      <a:pt x="205" y="768"/>
                    </a:lnTo>
                    <a:lnTo>
                      <a:pt x="210" y="763"/>
                    </a:lnTo>
                    <a:lnTo>
                      <a:pt x="210" y="707"/>
                    </a:lnTo>
                    <a:lnTo>
                      <a:pt x="216" y="696"/>
                    </a:lnTo>
                    <a:lnTo>
                      <a:pt x="216" y="652"/>
                    </a:lnTo>
                    <a:lnTo>
                      <a:pt x="216" y="807"/>
                    </a:lnTo>
                    <a:lnTo>
                      <a:pt x="221" y="812"/>
                    </a:lnTo>
                    <a:lnTo>
                      <a:pt x="221" y="824"/>
                    </a:lnTo>
                    <a:lnTo>
                      <a:pt x="221" y="818"/>
                    </a:lnTo>
                    <a:lnTo>
                      <a:pt x="227" y="812"/>
                    </a:lnTo>
                    <a:lnTo>
                      <a:pt x="227" y="779"/>
                    </a:lnTo>
                    <a:lnTo>
                      <a:pt x="232" y="774"/>
                    </a:lnTo>
                    <a:lnTo>
                      <a:pt x="232" y="768"/>
                    </a:lnTo>
                    <a:lnTo>
                      <a:pt x="232" y="812"/>
                    </a:lnTo>
                    <a:lnTo>
                      <a:pt x="238" y="818"/>
                    </a:lnTo>
                    <a:lnTo>
                      <a:pt x="238" y="923"/>
                    </a:lnTo>
                    <a:lnTo>
                      <a:pt x="238" y="884"/>
                    </a:lnTo>
                    <a:lnTo>
                      <a:pt x="243" y="879"/>
                    </a:lnTo>
                    <a:lnTo>
                      <a:pt x="243" y="1227"/>
                    </a:lnTo>
                    <a:lnTo>
                      <a:pt x="243" y="503"/>
                    </a:lnTo>
                    <a:lnTo>
                      <a:pt x="249" y="337"/>
                    </a:lnTo>
                    <a:lnTo>
                      <a:pt x="249" y="752"/>
                    </a:lnTo>
                    <a:lnTo>
                      <a:pt x="254" y="746"/>
                    </a:lnTo>
                    <a:lnTo>
                      <a:pt x="260" y="741"/>
                    </a:lnTo>
                    <a:lnTo>
                      <a:pt x="260" y="730"/>
                    </a:lnTo>
                    <a:lnTo>
                      <a:pt x="265" y="724"/>
                    </a:lnTo>
                    <a:lnTo>
                      <a:pt x="265" y="669"/>
                    </a:lnTo>
                    <a:lnTo>
                      <a:pt x="271" y="663"/>
                    </a:lnTo>
                    <a:lnTo>
                      <a:pt x="271" y="1210"/>
                    </a:lnTo>
                    <a:lnTo>
                      <a:pt x="271" y="641"/>
                    </a:lnTo>
                    <a:lnTo>
                      <a:pt x="271" y="835"/>
                    </a:lnTo>
                    <a:lnTo>
                      <a:pt x="276" y="868"/>
                    </a:lnTo>
                    <a:lnTo>
                      <a:pt x="276" y="962"/>
                    </a:lnTo>
                    <a:lnTo>
                      <a:pt x="276" y="945"/>
                    </a:lnTo>
                    <a:lnTo>
                      <a:pt x="282" y="940"/>
                    </a:lnTo>
                    <a:lnTo>
                      <a:pt x="282" y="89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146"/>
              <p:cNvSpPr>
                <a:spLocks/>
              </p:cNvSpPr>
              <p:nvPr/>
            </p:nvSpPr>
            <p:spPr bwMode="auto">
              <a:xfrm>
                <a:off x="3158" y="2496"/>
                <a:ext cx="260" cy="1299"/>
              </a:xfrm>
              <a:custGeom>
                <a:avLst/>
                <a:gdLst>
                  <a:gd name="T0" fmla="*/ 5 w 260"/>
                  <a:gd name="T1" fmla="*/ 774 h 1299"/>
                  <a:gd name="T2" fmla="*/ 16 w 260"/>
                  <a:gd name="T3" fmla="*/ 503 h 1299"/>
                  <a:gd name="T4" fmla="*/ 22 w 260"/>
                  <a:gd name="T5" fmla="*/ 1083 h 1299"/>
                  <a:gd name="T6" fmla="*/ 28 w 260"/>
                  <a:gd name="T7" fmla="*/ 652 h 1299"/>
                  <a:gd name="T8" fmla="*/ 33 w 260"/>
                  <a:gd name="T9" fmla="*/ 591 h 1299"/>
                  <a:gd name="T10" fmla="*/ 39 w 260"/>
                  <a:gd name="T11" fmla="*/ 597 h 1299"/>
                  <a:gd name="T12" fmla="*/ 39 w 260"/>
                  <a:gd name="T13" fmla="*/ 453 h 1299"/>
                  <a:gd name="T14" fmla="*/ 44 w 260"/>
                  <a:gd name="T15" fmla="*/ 155 h 1299"/>
                  <a:gd name="T16" fmla="*/ 50 w 260"/>
                  <a:gd name="T17" fmla="*/ 1000 h 1299"/>
                  <a:gd name="T18" fmla="*/ 55 w 260"/>
                  <a:gd name="T19" fmla="*/ 0 h 1299"/>
                  <a:gd name="T20" fmla="*/ 61 w 260"/>
                  <a:gd name="T21" fmla="*/ 685 h 1299"/>
                  <a:gd name="T22" fmla="*/ 66 w 260"/>
                  <a:gd name="T23" fmla="*/ 779 h 1299"/>
                  <a:gd name="T24" fmla="*/ 72 w 260"/>
                  <a:gd name="T25" fmla="*/ 437 h 1299"/>
                  <a:gd name="T26" fmla="*/ 77 w 260"/>
                  <a:gd name="T27" fmla="*/ 647 h 1299"/>
                  <a:gd name="T28" fmla="*/ 83 w 260"/>
                  <a:gd name="T29" fmla="*/ 1028 h 1299"/>
                  <a:gd name="T30" fmla="*/ 94 w 260"/>
                  <a:gd name="T31" fmla="*/ 801 h 1299"/>
                  <a:gd name="T32" fmla="*/ 99 w 260"/>
                  <a:gd name="T33" fmla="*/ 713 h 1299"/>
                  <a:gd name="T34" fmla="*/ 105 w 260"/>
                  <a:gd name="T35" fmla="*/ 619 h 1299"/>
                  <a:gd name="T36" fmla="*/ 110 w 260"/>
                  <a:gd name="T37" fmla="*/ 536 h 1299"/>
                  <a:gd name="T38" fmla="*/ 116 w 260"/>
                  <a:gd name="T39" fmla="*/ 193 h 1299"/>
                  <a:gd name="T40" fmla="*/ 122 w 260"/>
                  <a:gd name="T41" fmla="*/ 613 h 1299"/>
                  <a:gd name="T42" fmla="*/ 133 w 260"/>
                  <a:gd name="T43" fmla="*/ 707 h 1299"/>
                  <a:gd name="T44" fmla="*/ 138 w 260"/>
                  <a:gd name="T45" fmla="*/ 995 h 1299"/>
                  <a:gd name="T46" fmla="*/ 144 w 260"/>
                  <a:gd name="T47" fmla="*/ 873 h 1299"/>
                  <a:gd name="T48" fmla="*/ 149 w 260"/>
                  <a:gd name="T49" fmla="*/ 309 h 1299"/>
                  <a:gd name="T50" fmla="*/ 155 w 260"/>
                  <a:gd name="T51" fmla="*/ 580 h 1299"/>
                  <a:gd name="T52" fmla="*/ 166 w 260"/>
                  <a:gd name="T53" fmla="*/ 658 h 1299"/>
                  <a:gd name="T54" fmla="*/ 171 w 260"/>
                  <a:gd name="T55" fmla="*/ 967 h 1299"/>
                  <a:gd name="T56" fmla="*/ 182 w 260"/>
                  <a:gd name="T57" fmla="*/ 1033 h 1299"/>
                  <a:gd name="T58" fmla="*/ 188 w 260"/>
                  <a:gd name="T59" fmla="*/ 1166 h 1299"/>
                  <a:gd name="T60" fmla="*/ 193 w 260"/>
                  <a:gd name="T61" fmla="*/ 901 h 1299"/>
                  <a:gd name="T62" fmla="*/ 199 w 260"/>
                  <a:gd name="T63" fmla="*/ 569 h 1299"/>
                  <a:gd name="T64" fmla="*/ 204 w 260"/>
                  <a:gd name="T65" fmla="*/ 956 h 1299"/>
                  <a:gd name="T66" fmla="*/ 210 w 260"/>
                  <a:gd name="T67" fmla="*/ 707 h 1299"/>
                  <a:gd name="T68" fmla="*/ 215 w 260"/>
                  <a:gd name="T69" fmla="*/ 746 h 1299"/>
                  <a:gd name="T70" fmla="*/ 221 w 260"/>
                  <a:gd name="T71" fmla="*/ 735 h 1299"/>
                  <a:gd name="T72" fmla="*/ 227 w 260"/>
                  <a:gd name="T73" fmla="*/ 718 h 1299"/>
                  <a:gd name="T74" fmla="*/ 232 w 260"/>
                  <a:gd name="T75" fmla="*/ 254 h 1299"/>
                  <a:gd name="T76" fmla="*/ 238 w 260"/>
                  <a:gd name="T77" fmla="*/ 437 h 1299"/>
                  <a:gd name="T78" fmla="*/ 243 w 260"/>
                  <a:gd name="T79" fmla="*/ 669 h 1299"/>
                  <a:gd name="T80" fmla="*/ 249 w 260"/>
                  <a:gd name="T81" fmla="*/ 735 h 1299"/>
                  <a:gd name="T82" fmla="*/ 260 w 260"/>
                  <a:gd name="T83" fmla="*/ 635 h 1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0" h="1299">
                    <a:moveTo>
                      <a:pt x="0" y="912"/>
                    </a:moveTo>
                    <a:lnTo>
                      <a:pt x="5" y="906"/>
                    </a:lnTo>
                    <a:lnTo>
                      <a:pt x="5" y="774"/>
                    </a:lnTo>
                    <a:lnTo>
                      <a:pt x="11" y="768"/>
                    </a:lnTo>
                    <a:lnTo>
                      <a:pt x="11" y="519"/>
                    </a:lnTo>
                    <a:lnTo>
                      <a:pt x="16" y="503"/>
                    </a:lnTo>
                    <a:lnTo>
                      <a:pt x="16" y="122"/>
                    </a:lnTo>
                    <a:lnTo>
                      <a:pt x="16" y="1006"/>
                    </a:lnTo>
                    <a:lnTo>
                      <a:pt x="22" y="1083"/>
                    </a:lnTo>
                    <a:lnTo>
                      <a:pt x="22" y="1249"/>
                    </a:lnTo>
                    <a:lnTo>
                      <a:pt x="22" y="658"/>
                    </a:lnTo>
                    <a:lnTo>
                      <a:pt x="28" y="652"/>
                    </a:lnTo>
                    <a:lnTo>
                      <a:pt x="28" y="547"/>
                    </a:lnTo>
                    <a:lnTo>
                      <a:pt x="28" y="586"/>
                    </a:lnTo>
                    <a:lnTo>
                      <a:pt x="33" y="591"/>
                    </a:lnTo>
                    <a:lnTo>
                      <a:pt x="33" y="613"/>
                    </a:lnTo>
                    <a:lnTo>
                      <a:pt x="33" y="602"/>
                    </a:lnTo>
                    <a:lnTo>
                      <a:pt x="39" y="597"/>
                    </a:lnTo>
                    <a:lnTo>
                      <a:pt x="39" y="702"/>
                    </a:lnTo>
                    <a:lnTo>
                      <a:pt x="39" y="127"/>
                    </a:lnTo>
                    <a:lnTo>
                      <a:pt x="39" y="453"/>
                    </a:lnTo>
                    <a:lnTo>
                      <a:pt x="44" y="475"/>
                    </a:lnTo>
                    <a:lnTo>
                      <a:pt x="44" y="928"/>
                    </a:lnTo>
                    <a:lnTo>
                      <a:pt x="44" y="155"/>
                    </a:lnTo>
                    <a:lnTo>
                      <a:pt x="44" y="564"/>
                    </a:lnTo>
                    <a:lnTo>
                      <a:pt x="50" y="591"/>
                    </a:lnTo>
                    <a:lnTo>
                      <a:pt x="50" y="1000"/>
                    </a:lnTo>
                    <a:lnTo>
                      <a:pt x="50" y="613"/>
                    </a:lnTo>
                    <a:lnTo>
                      <a:pt x="55" y="602"/>
                    </a:lnTo>
                    <a:lnTo>
                      <a:pt x="55" y="0"/>
                    </a:lnTo>
                    <a:lnTo>
                      <a:pt x="55" y="862"/>
                    </a:lnTo>
                    <a:lnTo>
                      <a:pt x="61" y="857"/>
                    </a:lnTo>
                    <a:lnTo>
                      <a:pt x="61" y="685"/>
                    </a:lnTo>
                    <a:lnTo>
                      <a:pt x="61" y="818"/>
                    </a:lnTo>
                    <a:lnTo>
                      <a:pt x="66" y="823"/>
                    </a:lnTo>
                    <a:lnTo>
                      <a:pt x="66" y="779"/>
                    </a:lnTo>
                    <a:lnTo>
                      <a:pt x="72" y="774"/>
                    </a:lnTo>
                    <a:lnTo>
                      <a:pt x="72" y="215"/>
                    </a:lnTo>
                    <a:lnTo>
                      <a:pt x="72" y="437"/>
                    </a:lnTo>
                    <a:lnTo>
                      <a:pt x="77" y="464"/>
                    </a:lnTo>
                    <a:lnTo>
                      <a:pt x="77" y="337"/>
                    </a:lnTo>
                    <a:lnTo>
                      <a:pt x="77" y="647"/>
                    </a:lnTo>
                    <a:lnTo>
                      <a:pt x="83" y="669"/>
                    </a:lnTo>
                    <a:lnTo>
                      <a:pt x="83" y="1232"/>
                    </a:lnTo>
                    <a:lnTo>
                      <a:pt x="83" y="1028"/>
                    </a:lnTo>
                    <a:lnTo>
                      <a:pt x="88" y="1006"/>
                    </a:lnTo>
                    <a:lnTo>
                      <a:pt x="88" y="807"/>
                    </a:lnTo>
                    <a:lnTo>
                      <a:pt x="94" y="801"/>
                    </a:lnTo>
                    <a:lnTo>
                      <a:pt x="94" y="741"/>
                    </a:lnTo>
                    <a:lnTo>
                      <a:pt x="99" y="735"/>
                    </a:lnTo>
                    <a:lnTo>
                      <a:pt x="99" y="713"/>
                    </a:lnTo>
                    <a:lnTo>
                      <a:pt x="99" y="718"/>
                    </a:lnTo>
                    <a:lnTo>
                      <a:pt x="105" y="713"/>
                    </a:lnTo>
                    <a:lnTo>
                      <a:pt x="105" y="619"/>
                    </a:lnTo>
                    <a:lnTo>
                      <a:pt x="110" y="613"/>
                    </a:lnTo>
                    <a:lnTo>
                      <a:pt x="110" y="66"/>
                    </a:lnTo>
                    <a:lnTo>
                      <a:pt x="110" y="536"/>
                    </a:lnTo>
                    <a:lnTo>
                      <a:pt x="116" y="542"/>
                    </a:lnTo>
                    <a:lnTo>
                      <a:pt x="116" y="564"/>
                    </a:lnTo>
                    <a:lnTo>
                      <a:pt x="116" y="193"/>
                    </a:lnTo>
                    <a:lnTo>
                      <a:pt x="116" y="298"/>
                    </a:lnTo>
                    <a:lnTo>
                      <a:pt x="122" y="343"/>
                    </a:lnTo>
                    <a:lnTo>
                      <a:pt x="122" y="613"/>
                    </a:lnTo>
                    <a:lnTo>
                      <a:pt x="127" y="619"/>
                    </a:lnTo>
                    <a:lnTo>
                      <a:pt x="127" y="696"/>
                    </a:lnTo>
                    <a:lnTo>
                      <a:pt x="133" y="707"/>
                    </a:lnTo>
                    <a:lnTo>
                      <a:pt x="133" y="1072"/>
                    </a:lnTo>
                    <a:lnTo>
                      <a:pt x="133" y="1000"/>
                    </a:lnTo>
                    <a:lnTo>
                      <a:pt x="138" y="995"/>
                    </a:lnTo>
                    <a:lnTo>
                      <a:pt x="138" y="901"/>
                    </a:lnTo>
                    <a:lnTo>
                      <a:pt x="144" y="895"/>
                    </a:lnTo>
                    <a:lnTo>
                      <a:pt x="144" y="873"/>
                    </a:lnTo>
                    <a:lnTo>
                      <a:pt x="149" y="879"/>
                    </a:lnTo>
                    <a:lnTo>
                      <a:pt x="149" y="1166"/>
                    </a:lnTo>
                    <a:lnTo>
                      <a:pt x="149" y="309"/>
                    </a:lnTo>
                    <a:lnTo>
                      <a:pt x="155" y="276"/>
                    </a:lnTo>
                    <a:lnTo>
                      <a:pt x="155" y="928"/>
                    </a:lnTo>
                    <a:lnTo>
                      <a:pt x="155" y="580"/>
                    </a:lnTo>
                    <a:lnTo>
                      <a:pt x="160" y="591"/>
                    </a:lnTo>
                    <a:lnTo>
                      <a:pt x="160" y="652"/>
                    </a:lnTo>
                    <a:lnTo>
                      <a:pt x="166" y="658"/>
                    </a:lnTo>
                    <a:lnTo>
                      <a:pt x="166" y="718"/>
                    </a:lnTo>
                    <a:lnTo>
                      <a:pt x="171" y="724"/>
                    </a:lnTo>
                    <a:lnTo>
                      <a:pt x="171" y="967"/>
                    </a:lnTo>
                    <a:lnTo>
                      <a:pt x="177" y="973"/>
                    </a:lnTo>
                    <a:lnTo>
                      <a:pt x="177" y="1028"/>
                    </a:lnTo>
                    <a:lnTo>
                      <a:pt x="182" y="1033"/>
                    </a:lnTo>
                    <a:lnTo>
                      <a:pt x="182" y="1299"/>
                    </a:lnTo>
                    <a:lnTo>
                      <a:pt x="182" y="1194"/>
                    </a:lnTo>
                    <a:lnTo>
                      <a:pt x="188" y="1166"/>
                    </a:lnTo>
                    <a:lnTo>
                      <a:pt x="188" y="890"/>
                    </a:lnTo>
                    <a:lnTo>
                      <a:pt x="188" y="895"/>
                    </a:lnTo>
                    <a:lnTo>
                      <a:pt x="193" y="901"/>
                    </a:lnTo>
                    <a:lnTo>
                      <a:pt x="193" y="1199"/>
                    </a:lnTo>
                    <a:lnTo>
                      <a:pt x="193" y="580"/>
                    </a:lnTo>
                    <a:lnTo>
                      <a:pt x="199" y="569"/>
                    </a:lnTo>
                    <a:lnTo>
                      <a:pt x="199" y="61"/>
                    </a:lnTo>
                    <a:lnTo>
                      <a:pt x="199" y="1100"/>
                    </a:lnTo>
                    <a:lnTo>
                      <a:pt x="204" y="956"/>
                    </a:lnTo>
                    <a:lnTo>
                      <a:pt x="204" y="691"/>
                    </a:lnTo>
                    <a:lnTo>
                      <a:pt x="204" y="702"/>
                    </a:lnTo>
                    <a:lnTo>
                      <a:pt x="210" y="707"/>
                    </a:lnTo>
                    <a:lnTo>
                      <a:pt x="210" y="718"/>
                    </a:lnTo>
                    <a:lnTo>
                      <a:pt x="215" y="724"/>
                    </a:lnTo>
                    <a:lnTo>
                      <a:pt x="215" y="746"/>
                    </a:lnTo>
                    <a:lnTo>
                      <a:pt x="221" y="741"/>
                    </a:lnTo>
                    <a:lnTo>
                      <a:pt x="221" y="746"/>
                    </a:lnTo>
                    <a:lnTo>
                      <a:pt x="221" y="735"/>
                    </a:lnTo>
                    <a:lnTo>
                      <a:pt x="227" y="729"/>
                    </a:lnTo>
                    <a:lnTo>
                      <a:pt x="227" y="1116"/>
                    </a:lnTo>
                    <a:lnTo>
                      <a:pt x="227" y="718"/>
                    </a:lnTo>
                    <a:lnTo>
                      <a:pt x="227" y="829"/>
                    </a:lnTo>
                    <a:lnTo>
                      <a:pt x="232" y="812"/>
                    </a:lnTo>
                    <a:lnTo>
                      <a:pt x="232" y="254"/>
                    </a:lnTo>
                    <a:lnTo>
                      <a:pt x="238" y="166"/>
                    </a:lnTo>
                    <a:lnTo>
                      <a:pt x="238" y="486"/>
                    </a:lnTo>
                    <a:lnTo>
                      <a:pt x="238" y="437"/>
                    </a:lnTo>
                    <a:lnTo>
                      <a:pt x="243" y="420"/>
                    </a:lnTo>
                    <a:lnTo>
                      <a:pt x="243" y="50"/>
                    </a:lnTo>
                    <a:lnTo>
                      <a:pt x="243" y="669"/>
                    </a:lnTo>
                    <a:lnTo>
                      <a:pt x="249" y="674"/>
                    </a:lnTo>
                    <a:lnTo>
                      <a:pt x="249" y="669"/>
                    </a:lnTo>
                    <a:lnTo>
                      <a:pt x="249" y="735"/>
                    </a:lnTo>
                    <a:lnTo>
                      <a:pt x="254" y="741"/>
                    </a:lnTo>
                    <a:lnTo>
                      <a:pt x="254" y="652"/>
                    </a:lnTo>
                    <a:lnTo>
                      <a:pt x="260" y="635"/>
                    </a:lnTo>
                    <a:lnTo>
                      <a:pt x="260" y="1149"/>
                    </a:lnTo>
                    <a:lnTo>
                      <a:pt x="260" y="337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147"/>
              <p:cNvSpPr>
                <a:spLocks/>
              </p:cNvSpPr>
              <p:nvPr/>
            </p:nvSpPr>
            <p:spPr bwMode="auto">
              <a:xfrm>
                <a:off x="3418" y="2518"/>
                <a:ext cx="248" cy="1338"/>
              </a:xfrm>
              <a:custGeom>
                <a:avLst/>
                <a:gdLst>
                  <a:gd name="T0" fmla="*/ 5 w 248"/>
                  <a:gd name="T1" fmla="*/ 536 h 1338"/>
                  <a:gd name="T2" fmla="*/ 11 w 248"/>
                  <a:gd name="T3" fmla="*/ 580 h 1338"/>
                  <a:gd name="T4" fmla="*/ 16 w 248"/>
                  <a:gd name="T5" fmla="*/ 929 h 1338"/>
                  <a:gd name="T6" fmla="*/ 22 w 248"/>
                  <a:gd name="T7" fmla="*/ 1083 h 1338"/>
                  <a:gd name="T8" fmla="*/ 27 w 248"/>
                  <a:gd name="T9" fmla="*/ 613 h 1338"/>
                  <a:gd name="T10" fmla="*/ 33 w 248"/>
                  <a:gd name="T11" fmla="*/ 1155 h 1338"/>
                  <a:gd name="T12" fmla="*/ 38 w 248"/>
                  <a:gd name="T13" fmla="*/ 580 h 1338"/>
                  <a:gd name="T14" fmla="*/ 44 w 248"/>
                  <a:gd name="T15" fmla="*/ 1161 h 1338"/>
                  <a:gd name="T16" fmla="*/ 49 w 248"/>
                  <a:gd name="T17" fmla="*/ 1089 h 1338"/>
                  <a:gd name="T18" fmla="*/ 55 w 248"/>
                  <a:gd name="T19" fmla="*/ 713 h 1338"/>
                  <a:gd name="T20" fmla="*/ 61 w 248"/>
                  <a:gd name="T21" fmla="*/ 658 h 1338"/>
                  <a:gd name="T22" fmla="*/ 72 w 248"/>
                  <a:gd name="T23" fmla="*/ 785 h 1338"/>
                  <a:gd name="T24" fmla="*/ 77 w 248"/>
                  <a:gd name="T25" fmla="*/ 199 h 1338"/>
                  <a:gd name="T26" fmla="*/ 77 w 248"/>
                  <a:gd name="T27" fmla="*/ 227 h 1338"/>
                  <a:gd name="T28" fmla="*/ 88 w 248"/>
                  <a:gd name="T29" fmla="*/ 381 h 1338"/>
                  <a:gd name="T30" fmla="*/ 94 w 248"/>
                  <a:gd name="T31" fmla="*/ 674 h 1338"/>
                  <a:gd name="T32" fmla="*/ 99 w 248"/>
                  <a:gd name="T33" fmla="*/ 348 h 1338"/>
                  <a:gd name="T34" fmla="*/ 105 w 248"/>
                  <a:gd name="T35" fmla="*/ 630 h 1338"/>
                  <a:gd name="T36" fmla="*/ 116 w 248"/>
                  <a:gd name="T37" fmla="*/ 669 h 1338"/>
                  <a:gd name="T38" fmla="*/ 121 w 248"/>
                  <a:gd name="T39" fmla="*/ 912 h 1338"/>
                  <a:gd name="T40" fmla="*/ 127 w 248"/>
                  <a:gd name="T41" fmla="*/ 210 h 1338"/>
                  <a:gd name="T42" fmla="*/ 132 w 248"/>
                  <a:gd name="T43" fmla="*/ 1078 h 1338"/>
                  <a:gd name="T44" fmla="*/ 138 w 248"/>
                  <a:gd name="T45" fmla="*/ 735 h 1338"/>
                  <a:gd name="T46" fmla="*/ 143 w 248"/>
                  <a:gd name="T47" fmla="*/ 713 h 1338"/>
                  <a:gd name="T48" fmla="*/ 143 w 248"/>
                  <a:gd name="T49" fmla="*/ 857 h 1338"/>
                  <a:gd name="T50" fmla="*/ 149 w 248"/>
                  <a:gd name="T51" fmla="*/ 818 h 1338"/>
                  <a:gd name="T52" fmla="*/ 154 w 248"/>
                  <a:gd name="T53" fmla="*/ 685 h 1338"/>
                  <a:gd name="T54" fmla="*/ 160 w 248"/>
                  <a:gd name="T55" fmla="*/ 741 h 1338"/>
                  <a:gd name="T56" fmla="*/ 166 w 248"/>
                  <a:gd name="T57" fmla="*/ 61 h 1338"/>
                  <a:gd name="T58" fmla="*/ 171 w 248"/>
                  <a:gd name="T59" fmla="*/ 11 h 1338"/>
                  <a:gd name="T60" fmla="*/ 177 w 248"/>
                  <a:gd name="T61" fmla="*/ 796 h 1338"/>
                  <a:gd name="T62" fmla="*/ 182 w 248"/>
                  <a:gd name="T63" fmla="*/ 696 h 1338"/>
                  <a:gd name="T64" fmla="*/ 188 w 248"/>
                  <a:gd name="T65" fmla="*/ 1244 h 1338"/>
                  <a:gd name="T66" fmla="*/ 193 w 248"/>
                  <a:gd name="T67" fmla="*/ 210 h 1338"/>
                  <a:gd name="T68" fmla="*/ 199 w 248"/>
                  <a:gd name="T69" fmla="*/ 989 h 1338"/>
                  <a:gd name="T70" fmla="*/ 204 w 248"/>
                  <a:gd name="T71" fmla="*/ 1293 h 1338"/>
                  <a:gd name="T72" fmla="*/ 210 w 248"/>
                  <a:gd name="T73" fmla="*/ 713 h 1338"/>
                  <a:gd name="T74" fmla="*/ 215 w 248"/>
                  <a:gd name="T75" fmla="*/ 840 h 1338"/>
                  <a:gd name="T76" fmla="*/ 226 w 248"/>
                  <a:gd name="T77" fmla="*/ 321 h 1338"/>
                  <a:gd name="T78" fmla="*/ 232 w 248"/>
                  <a:gd name="T79" fmla="*/ 387 h 1338"/>
                  <a:gd name="T80" fmla="*/ 237 w 248"/>
                  <a:gd name="T81" fmla="*/ 613 h 1338"/>
                  <a:gd name="T82" fmla="*/ 243 w 248"/>
                  <a:gd name="T83" fmla="*/ 448 h 1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8" h="1338">
                    <a:moveTo>
                      <a:pt x="0" y="315"/>
                    </a:moveTo>
                    <a:lnTo>
                      <a:pt x="0" y="547"/>
                    </a:lnTo>
                    <a:lnTo>
                      <a:pt x="5" y="536"/>
                    </a:lnTo>
                    <a:lnTo>
                      <a:pt x="5" y="182"/>
                    </a:lnTo>
                    <a:lnTo>
                      <a:pt x="5" y="575"/>
                    </a:lnTo>
                    <a:lnTo>
                      <a:pt x="11" y="580"/>
                    </a:lnTo>
                    <a:lnTo>
                      <a:pt x="11" y="1338"/>
                    </a:lnTo>
                    <a:lnTo>
                      <a:pt x="11" y="945"/>
                    </a:lnTo>
                    <a:lnTo>
                      <a:pt x="16" y="929"/>
                    </a:lnTo>
                    <a:lnTo>
                      <a:pt x="16" y="768"/>
                    </a:lnTo>
                    <a:lnTo>
                      <a:pt x="22" y="774"/>
                    </a:lnTo>
                    <a:lnTo>
                      <a:pt x="22" y="1083"/>
                    </a:lnTo>
                    <a:lnTo>
                      <a:pt x="22" y="354"/>
                    </a:lnTo>
                    <a:lnTo>
                      <a:pt x="22" y="602"/>
                    </a:lnTo>
                    <a:lnTo>
                      <a:pt x="27" y="613"/>
                    </a:lnTo>
                    <a:lnTo>
                      <a:pt x="27" y="785"/>
                    </a:lnTo>
                    <a:lnTo>
                      <a:pt x="33" y="790"/>
                    </a:lnTo>
                    <a:lnTo>
                      <a:pt x="33" y="1155"/>
                    </a:lnTo>
                    <a:lnTo>
                      <a:pt x="33" y="741"/>
                    </a:lnTo>
                    <a:lnTo>
                      <a:pt x="38" y="724"/>
                    </a:lnTo>
                    <a:lnTo>
                      <a:pt x="38" y="580"/>
                    </a:lnTo>
                    <a:lnTo>
                      <a:pt x="38" y="735"/>
                    </a:lnTo>
                    <a:lnTo>
                      <a:pt x="44" y="779"/>
                    </a:lnTo>
                    <a:lnTo>
                      <a:pt x="44" y="1161"/>
                    </a:lnTo>
                    <a:lnTo>
                      <a:pt x="44" y="365"/>
                    </a:lnTo>
                    <a:lnTo>
                      <a:pt x="49" y="310"/>
                    </a:lnTo>
                    <a:lnTo>
                      <a:pt x="49" y="1089"/>
                    </a:lnTo>
                    <a:lnTo>
                      <a:pt x="49" y="713"/>
                    </a:lnTo>
                    <a:lnTo>
                      <a:pt x="55" y="707"/>
                    </a:lnTo>
                    <a:lnTo>
                      <a:pt x="55" y="713"/>
                    </a:lnTo>
                    <a:lnTo>
                      <a:pt x="55" y="696"/>
                    </a:lnTo>
                    <a:lnTo>
                      <a:pt x="61" y="691"/>
                    </a:lnTo>
                    <a:lnTo>
                      <a:pt x="61" y="658"/>
                    </a:lnTo>
                    <a:lnTo>
                      <a:pt x="66" y="663"/>
                    </a:lnTo>
                    <a:lnTo>
                      <a:pt x="66" y="774"/>
                    </a:lnTo>
                    <a:lnTo>
                      <a:pt x="72" y="785"/>
                    </a:lnTo>
                    <a:lnTo>
                      <a:pt x="72" y="840"/>
                    </a:lnTo>
                    <a:lnTo>
                      <a:pt x="72" y="249"/>
                    </a:lnTo>
                    <a:lnTo>
                      <a:pt x="77" y="199"/>
                    </a:lnTo>
                    <a:lnTo>
                      <a:pt x="77" y="287"/>
                    </a:lnTo>
                    <a:lnTo>
                      <a:pt x="77" y="111"/>
                    </a:lnTo>
                    <a:lnTo>
                      <a:pt x="77" y="227"/>
                    </a:lnTo>
                    <a:lnTo>
                      <a:pt x="83" y="232"/>
                    </a:lnTo>
                    <a:lnTo>
                      <a:pt x="83" y="376"/>
                    </a:lnTo>
                    <a:lnTo>
                      <a:pt x="88" y="381"/>
                    </a:lnTo>
                    <a:lnTo>
                      <a:pt x="88" y="536"/>
                    </a:lnTo>
                    <a:lnTo>
                      <a:pt x="94" y="542"/>
                    </a:lnTo>
                    <a:lnTo>
                      <a:pt x="94" y="674"/>
                    </a:lnTo>
                    <a:lnTo>
                      <a:pt x="99" y="680"/>
                    </a:lnTo>
                    <a:lnTo>
                      <a:pt x="99" y="1188"/>
                    </a:lnTo>
                    <a:lnTo>
                      <a:pt x="99" y="348"/>
                    </a:lnTo>
                    <a:lnTo>
                      <a:pt x="99" y="503"/>
                    </a:lnTo>
                    <a:lnTo>
                      <a:pt x="105" y="531"/>
                    </a:lnTo>
                    <a:lnTo>
                      <a:pt x="105" y="630"/>
                    </a:lnTo>
                    <a:lnTo>
                      <a:pt x="110" y="625"/>
                    </a:lnTo>
                    <a:lnTo>
                      <a:pt x="110" y="663"/>
                    </a:lnTo>
                    <a:lnTo>
                      <a:pt x="116" y="669"/>
                    </a:lnTo>
                    <a:lnTo>
                      <a:pt x="116" y="879"/>
                    </a:lnTo>
                    <a:lnTo>
                      <a:pt x="121" y="890"/>
                    </a:lnTo>
                    <a:lnTo>
                      <a:pt x="121" y="912"/>
                    </a:lnTo>
                    <a:lnTo>
                      <a:pt x="121" y="785"/>
                    </a:lnTo>
                    <a:lnTo>
                      <a:pt x="127" y="779"/>
                    </a:lnTo>
                    <a:lnTo>
                      <a:pt x="127" y="210"/>
                    </a:lnTo>
                    <a:lnTo>
                      <a:pt x="127" y="680"/>
                    </a:lnTo>
                    <a:lnTo>
                      <a:pt x="132" y="724"/>
                    </a:lnTo>
                    <a:lnTo>
                      <a:pt x="132" y="1078"/>
                    </a:lnTo>
                    <a:lnTo>
                      <a:pt x="132" y="730"/>
                    </a:lnTo>
                    <a:lnTo>
                      <a:pt x="138" y="724"/>
                    </a:lnTo>
                    <a:lnTo>
                      <a:pt x="138" y="735"/>
                    </a:lnTo>
                    <a:lnTo>
                      <a:pt x="138" y="652"/>
                    </a:lnTo>
                    <a:lnTo>
                      <a:pt x="138" y="730"/>
                    </a:lnTo>
                    <a:lnTo>
                      <a:pt x="143" y="713"/>
                    </a:lnTo>
                    <a:lnTo>
                      <a:pt x="143" y="1122"/>
                    </a:lnTo>
                    <a:lnTo>
                      <a:pt x="143" y="243"/>
                    </a:lnTo>
                    <a:lnTo>
                      <a:pt x="143" y="857"/>
                    </a:lnTo>
                    <a:lnTo>
                      <a:pt x="149" y="851"/>
                    </a:lnTo>
                    <a:lnTo>
                      <a:pt x="149" y="801"/>
                    </a:lnTo>
                    <a:lnTo>
                      <a:pt x="149" y="818"/>
                    </a:lnTo>
                    <a:lnTo>
                      <a:pt x="154" y="824"/>
                    </a:lnTo>
                    <a:lnTo>
                      <a:pt x="154" y="1111"/>
                    </a:lnTo>
                    <a:lnTo>
                      <a:pt x="154" y="685"/>
                    </a:lnTo>
                    <a:lnTo>
                      <a:pt x="154" y="707"/>
                    </a:lnTo>
                    <a:lnTo>
                      <a:pt x="160" y="719"/>
                    </a:lnTo>
                    <a:lnTo>
                      <a:pt x="160" y="741"/>
                    </a:lnTo>
                    <a:lnTo>
                      <a:pt x="160" y="470"/>
                    </a:lnTo>
                    <a:lnTo>
                      <a:pt x="166" y="464"/>
                    </a:lnTo>
                    <a:lnTo>
                      <a:pt x="166" y="61"/>
                    </a:lnTo>
                    <a:lnTo>
                      <a:pt x="166" y="287"/>
                    </a:lnTo>
                    <a:lnTo>
                      <a:pt x="171" y="282"/>
                    </a:lnTo>
                    <a:lnTo>
                      <a:pt x="171" y="11"/>
                    </a:lnTo>
                    <a:lnTo>
                      <a:pt x="171" y="354"/>
                    </a:lnTo>
                    <a:lnTo>
                      <a:pt x="177" y="359"/>
                    </a:lnTo>
                    <a:lnTo>
                      <a:pt x="177" y="796"/>
                    </a:lnTo>
                    <a:lnTo>
                      <a:pt x="182" y="851"/>
                    </a:lnTo>
                    <a:lnTo>
                      <a:pt x="182" y="1144"/>
                    </a:lnTo>
                    <a:lnTo>
                      <a:pt x="182" y="696"/>
                    </a:lnTo>
                    <a:lnTo>
                      <a:pt x="182" y="951"/>
                    </a:lnTo>
                    <a:lnTo>
                      <a:pt x="188" y="956"/>
                    </a:lnTo>
                    <a:lnTo>
                      <a:pt x="188" y="1244"/>
                    </a:lnTo>
                    <a:lnTo>
                      <a:pt x="188" y="851"/>
                    </a:lnTo>
                    <a:lnTo>
                      <a:pt x="193" y="835"/>
                    </a:lnTo>
                    <a:lnTo>
                      <a:pt x="193" y="210"/>
                    </a:lnTo>
                    <a:lnTo>
                      <a:pt x="193" y="602"/>
                    </a:lnTo>
                    <a:lnTo>
                      <a:pt x="199" y="608"/>
                    </a:lnTo>
                    <a:lnTo>
                      <a:pt x="199" y="989"/>
                    </a:lnTo>
                    <a:lnTo>
                      <a:pt x="199" y="719"/>
                    </a:lnTo>
                    <a:lnTo>
                      <a:pt x="204" y="713"/>
                    </a:lnTo>
                    <a:lnTo>
                      <a:pt x="204" y="1293"/>
                    </a:lnTo>
                    <a:lnTo>
                      <a:pt x="204" y="702"/>
                    </a:lnTo>
                    <a:lnTo>
                      <a:pt x="204" y="719"/>
                    </a:lnTo>
                    <a:lnTo>
                      <a:pt x="210" y="713"/>
                    </a:lnTo>
                    <a:lnTo>
                      <a:pt x="210" y="691"/>
                    </a:lnTo>
                    <a:lnTo>
                      <a:pt x="215" y="685"/>
                    </a:lnTo>
                    <a:lnTo>
                      <a:pt x="215" y="840"/>
                    </a:lnTo>
                    <a:lnTo>
                      <a:pt x="221" y="984"/>
                    </a:lnTo>
                    <a:lnTo>
                      <a:pt x="221" y="332"/>
                    </a:lnTo>
                    <a:lnTo>
                      <a:pt x="226" y="321"/>
                    </a:lnTo>
                    <a:lnTo>
                      <a:pt x="226" y="0"/>
                    </a:lnTo>
                    <a:lnTo>
                      <a:pt x="226" y="381"/>
                    </a:lnTo>
                    <a:lnTo>
                      <a:pt x="232" y="387"/>
                    </a:lnTo>
                    <a:lnTo>
                      <a:pt x="232" y="520"/>
                    </a:lnTo>
                    <a:lnTo>
                      <a:pt x="237" y="525"/>
                    </a:lnTo>
                    <a:lnTo>
                      <a:pt x="237" y="613"/>
                    </a:lnTo>
                    <a:lnTo>
                      <a:pt x="243" y="619"/>
                    </a:lnTo>
                    <a:lnTo>
                      <a:pt x="243" y="1011"/>
                    </a:lnTo>
                    <a:lnTo>
                      <a:pt x="243" y="448"/>
                    </a:lnTo>
                    <a:lnTo>
                      <a:pt x="243" y="564"/>
                    </a:lnTo>
                    <a:lnTo>
                      <a:pt x="248" y="569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148"/>
              <p:cNvSpPr>
                <a:spLocks/>
              </p:cNvSpPr>
              <p:nvPr/>
            </p:nvSpPr>
            <p:spPr bwMode="auto">
              <a:xfrm>
                <a:off x="3666" y="2551"/>
                <a:ext cx="266" cy="1277"/>
              </a:xfrm>
              <a:custGeom>
                <a:avLst/>
                <a:gdLst>
                  <a:gd name="T0" fmla="*/ 6 w 266"/>
                  <a:gd name="T1" fmla="*/ 580 h 1277"/>
                  <a:gd name="T2" fmla="*/ 11 w 266"/>
                  <a:gd name="T3" fmla="*/ 487 h 1277"/>
                  <a:gd name="T4" fmla="*/ 17 w 266"/>
                  <a:gd name="T5" fmla="*/ 674 h 1277"/>
                  <a:gd name="T6" fmla="*/ 28 w 266"/>
                  <a:gd name="T7" fmla="*/ 774 h 1277"/>
                  <a:gd name="T8" fmla="*/ 34 w 266"/>
                  <a:gd name="T9" fmla="*/ 1211 h 1277"/>
                  <a:gd name="T10" fmla="*/ 39 w 266"/>
                  <a:gd name="T11" fmla="*/ 907 h 1277"/>
                  <a:gd name="T12" fmla="*/ 45 w 266"/>
                  <a:gd name="T13" fmla="*/ 111 h 1277"/>
                  <a:gd name="T14" fmla="*/ 50 w 266"/>
                  <a:gd name="T15" fmla="*/ 492 h 1277"/>
                  <a:gd name="T16" fmla="*/ 56 w 266"/>
                  <a:gd name="T17" fmla="*/ 503 h 1277"/>
                  <a:gd name="T18" fmla="*/ 61 w 266"/>
                  <a:gd name="T19" fmla="*/ 680 h 1277"/>
                  <a:gd name="T20" fmla="*/ 67 w 266"/>
                  <a:gd name="T21" fmla="*/ 332 h 1277"/>
                  <a:gd name="T22" fmla="*/ 72 w 266"/>
                  <a:gd name="T23" fmla="*/ 487 h 1277"/>
                  <a:gd name="T24" fmla="*/ 78 w 266"/>
                  <a:gd name="T25" fmla="*/ 172 h 1277"/>
                  <a:gd name="T26" fmla="*/ 89 w 266"/>
                  <a:gd name="T27" fmla="*/ 697 h 1277"/>
                  <a:gd name="T28" fmla="*/ 94 w 266"/>
                  <a:gd name="T29" fmla="*/ 708 h 1277"/>
                  <a:gd name="T30" fmla="*/ 100 w 266"/>
                  <a:gd name="T31" fmla="*/ 840 h 1277"/>
                  <a:gd name="T32" fmla="*/ 105 w 266"/>
                  <a:gd name="T33" fmla="*/ 448 h 1277"/>
                  <a:gd name="T34" fmla="*/ 111 w 266"/>
                  <a:gd name="T35" fmla="*/ 149 h 1277"/>
                  <a:gd name="T36" fmla="*/ 122 w 266"/>
                  <a:gd name="T37" fmla="*/ 641 h 1277"/>
                  <a:gd name="T38" fmla="*/ 122 w 266"/>
                  <a:gd name="T39" fmla="*/ 431 h 1277"/>
                  <a:gd name="T40" fmla="*/ 128 w 266"/>
                  <a:gd name="T41" fmla="*/ 652 h 1277"/>
                  <a:gd name="T42" fmla="*/ 139 w 266"/>
                  <a:gd name="T43" fmla="*/ 702 h 1277"/>
                  <a:gd name="T44" fmla="*/ 144 w 266"/>
                  <a:gd name="T45" fmla="*/ 636 h 1277"/>
                  <a:gd name="T46" fmla="*/ 150 w 266"/>
                  <a:gd name="T47" fmla="*/ 730 h 1277"/>
                  <a:gd name="T48" fmla="*/ 155 w 266"/>
                  <a:gd name="T49" fmla="*/ 299 h 1277"/>
                  <a:gd name="T50" fmla="*/ 161 w 266"/>
                  <a:gd name="T51" fmla="*/ 1188 h 1277"/>
                  <a:gd name="T52" fmla="*/ 166 w 266"/>
                  <a:gd name="T53" fmla="*/ 813 h 1277"/>
                  <a:gd name="T54" fmla="*/ 172 w 266"/>
                  <a:gd name="T55" fmla="*/ 879 h 1277"/>
                  <a:gd name="T56" fmla="*/ 177 w 266"/>
                  <a:gd name="T57" fmla="*/ 636 h 1277"/>
                  <a:gd name="T58" fmla="*/ 183 w 266"/>
                  <a:gd name="T59" fmla="*/ 531 h 1277"/>
                  <a:gd name="T60" fmla="*/ 194 w 266"/>
                  <a:gd name="T61" fmla="*/ 763 h 1277"/>
                  <a:gd name="T62" fmla="*/ 199 w 266"/>
                  <a:gd name="T63" fmla="*/ 791 h 1277"/>
                  <a:gd name="T64" fmla="*/ 205 w 266"/>
                  <a:gd name="T65" fmla="*/ 890 h 1277"/>
                  <a:gd name="T66" fmla="*/ 210 w 266"/>
                  <a:gd name="T67" fmla="*/ 934 h 1277"/>
                  <a:gd name="T68" fmla="*/ 216 w 266"/>
                  <a:gd name="T69" fmla="*/ 1183 h 1277"/>
                  <a:gd name="T70" fmla="*/ 222 w 266"/>
                  <a:gd name="T71" fmla="*/ 791 h 1277"/>
                  <a:gd name="T72" fmla="*/ 227 w 266"/>
                  <a:gd name="T73" fmla="*/ 553 h 1277"/>
                  <a:gd name="T74" fmla="*/ 233 w 266"/>
                  <a:gd name="T75" fmla="*/ 680 h 1277"/>
                  <a:gd name="T76" fmla="*/ 244 w 266"/>
                  <a:gd name="T77" fmla="*/ 1039 h 1277"/>
                  <a:gd name="T78" fmla="*/ 249 w 266"/>
                  <a:gd name="T79" fmla="*/ 674 h 1277"/>
                  <a:gd name="T80" fmla="*/ 255 w 266"/>
                  <a:gd name="T81" fmla="*/ 663 h 1277"/>
                  <a:gd name="T82" fmla="*/ 260 w 266"/>
                  <a:gd name="T83" fmla="*/ 879 h 1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6" h="1277">
                    <a:moveTo>
                      <a:pt x="0" y="536"/>
                    </a:moveTo>
                    <a:lnTo>
                      <a:pt x="0" y="586"/>
                    </a:lnTo>
                    <a:lnTo>
                      <a:pt x="6" y="580"/>
                    </a:lnTo>
                    <a:lnTo>
                      <a:pt x="6" y="509"/>
                    </a:lnTo>
                    <a:lnTo>
                      <a:pt x="11" y="503"/>
                    </a:lnTo>
                    <a:lnTo>
                      <a:pt x="11" y="487"/>
                    </a:lnTo>
                    <a:lnTo>
                      <a:pt x="11" y="525"/>
                    </a:lnTo>
                    <a:lnTo>
                      <a:pt x="17" y="531"/>
                    </a:lnTo>
                    <a:lnTo>
                      <a:pt x="17" y="674"/>
                    </a:lnTo>
                    <a:lnTo>
                      <a:pt x="23" y="680"/>
                    </a:lnTo>
                    <a:lnTo>
                      <a:pt x="23" y="768"/>
                    </a:lnTo>
                    <a:lnTo>
                      <a:pt x="28" y="774"/>
                    </a:lnTo>
                    <a:lnTo>
                      <a:pt x="28" y="945"/>
                    </a:lnTo>
                    <a:lnTo>
                      <a:pt x="34" y="962"/>
                    </a:lnTo>
                    <a:lnTo>
                      <a:pt x="34" y="1211"/>
                    </a:lnTo>
                    <a:lnTo>
                      <a:pt x="34" y="918"/>
                    </a:lnTo>
                    <a:lnTo>
                      <a:pt x="34" y="934"/>
                    </a:lnTo>
                    <a:lnTo>
                      <a:pt x="39" y="907"/>
                    </a:lnTo>
                    <a:lnTo>
                      <a:pt x="39" y="299"/>
                    </a:lnTo>
                    <a:lnTo>
                      <a:pt x="45" y="260"/>
                    </a:lnTo>
                    <a:lnTo>
                      <a:pt x="45" y="111"/>
                    </a:lnTo>
                    <a:lnTo>
                      <a:pt x="45" y="503"/>
                    </a:lnTo>
                    <a:lnTo>
                      <a:pt x="50" y="509"/>
                    </a:lnTo>
                    <a:lnTo>
                      <a:pt x="50" y="492"/>
                    </a:lnTo>
                    <a:lnTo>
                      <a:pt x="56" y="487"/>
                    </a:lnTo>
                    <a:lnTo>
                      <a:pt x="56" y="155"/>
                    </a:lnTo>
                    <a:lnTo>
                      <a:pt x="56" y="503"/>
                    </a:lnTo>
                    <a:lnTo>
                      <a:pt x="61" y="542"/>
                    </a:lnTo>
                    <a:lnTo>
                      <a:pt x="61" y="945"/>
                    </a:lnTo>
                    <a:lnTo>
                      <a:pt x="61" y="680"/>
                    </a:lnTo>
                    <a:lnTo>
                      <a:pt x="67" y="686"/>
                    </a:lnTo>
                    <a:lnTo>
                      <a:pt x="67" y="929"/>
                    </a:lnTo>
                    <a:lnTo>
                      <a:pt x="67" y="332"/>
                    </a:lnTo>
                    <a:lnTo>
                      <a:pt x="72" y="310"/>
                    </a:lnTo>
                    <a:lnTo>
                      <a:pt x="72" y="44"/>
                    </a:lnTo>
                    <a:lnTo>
                      <a:pt x="72" y="487"/>
                    </a:lnTo>
                    <a:lnTo>
                      <a:pt x="78" y="492"/>
                    </a:lnTo>
                    <a:lnTo>
                      <a:pt x="78" y="553"/>
                    </a:lnTo>
                    <a:lnTo>
                      <a:pt x="78" y="172"/>
                    </a:lnTo>
                    <a:lnTo>
                      <a:pt x="83" y="249"/>
                    </a:lnTo>
                    <a:lnTo>
                      <a:pt x="83" y="691"/>
                    </a:lnTo>
                    <a:lnTo>
                      <a:pt x="89" y="697"/>
                    </a:lnTo>
                    <a:lnTo>
                      <a:pt x="89" y="730"/>
                    </a:lnTo>
                    <a:lnTo>
                      <a:pt x="89" y="702"/>
                    </a:lnTo>
                    <a:lnTo>
                      <a:pt x="94" y="708"/>
                    </a:lnTo>
                    <a:lnTo>
                      <a:pt x="94" y="1161"/>
                    </a:lnTo>
                    <a:lnTo>
                      <a:pt x="94" y="868"/>
                    </a:lnTo>
                    <a:lnTo>
                      <a:pt x="100" y="840"/>
                    </a:lnTo>
                    <a:lnTo>
                      <a:pt x="100" y="105"/>
                    </a:lnTo>
                    <a:lnTo>
                      <a:pt x="100" y="431"/>
                    </a:lnTo>
                    <a:lnTo>
                      <a:pt x="105" y="448"/>
                    </a:lnTo>
                    <a:lnTo>
                      <a:pt x="105" y="553"/>
                    </a:lnTo>
                    <a:lnTo>
                      <a:pt x="111" y="547"/>
                    </a:lnTo>
                    <a:lnTo>
                      <a:pt x="111" y="149"/>
                    </a:lnTo>
                    <a:lnTo>
                      <a:pt x="117" y="205"/>
                    </a:lnTo>
                    <a:lnTo>
                      <a:pt x="117" y="636"/>
                    </a:lnTo>
                    <a:lnTo>
                      <a:pt x="122" y="641"/>
                    </a:lnTo>
                    <a:lnTo>
                      <a:pt x="122" y="1017"/>
                    </a:lnTo>
                    <a:lnTo>
                      <a:pt x="122" y="393"/>
                    </a:lnTo>
                    <a:lnTo>
                      <a:pt x="122" y="431"/>
                    </a:lnTo>
                    <a:lnTo>
                      <a:pt x="128" y="382"/>
                    </a:lnTo>
                    <a:lnTo>
                      <a:pt x="128" y="6"/>
                    </a:lnTo>
                    <a:lnTo>
                      <a:pt x="128" y="652"/>
                    </a:lnTo>
                    <a:lnTo>
                      <a:pt x="133" y="658"/>
                    </a:lnTo>
                    <a:lnTo>
                      <a:pt x="133" y="708"/>
                    </a:lnTo>
                    <a:lnTo>
                      <a:pt x="139" y="702"/>
                    </a:lnTo>
                    <a:lnTo>
                      <a:pt x="139" y="691"/>
                    </a:lnTo>
                    <a:lnTo>
                      <a:pt x="144" y="686"/>
                    </a:lnTo>
                    <a:lnTo>
                      <a:pt x="144" y="636"/>
                    </a:lnTo>
                    <a:lnTo>
                      <a:pt x="150" y="630"/>
                    </a:lnTo>
                    <a:lnTo>
                      <a:pt x="150" y="0"/>
                    </a:lnTo>
                    <a:lnTo>
                      <a:pt x="150" y="730"/>
                    </a:lnTo>
                    <a:lnTo>
                      <a:pt x="155" y="768"/>
                    </a:lnTo>
                    <a:lnTo>
                      <a:pt x="155" y="1039"/>
                    </a:lnTo>
                    <a:lnTo>
                      <a:pt x="155" y="299"/>
                    </a:lnTo>
                    <a:lnTo>
                      <a:pt x="155" y="818"/>
                    </a:lnTo>
                    <a:lnTo>
                      <a:pt x="161" y="829"/>
                    </a:lnTo>
                    <a:lnTo>
                      <a:pt x="161" y="1188"/>
                    </a:lnTo>
                    <a:lnTo>
                      <a:pt x="161" y="868"/>
                    </a:lnTo>
                    <a:lnTo>
                      <a:pt x="166" y="862"/>
                    </a:lnTo>
                    <a:lnTo>
                      <a:pt x="166" y="813"/>
                    </a:lnTo>
                    <a:lnTo>
                      <a:pt x="172" y="818"/>
                    </a:lnTo>
                    <a:lnTo>
                      <a:pt x="172" y="890"/>
                    </a:lnTo>
                    <a:lnTo>
                      <a:pt x="172" y="879"/>
                    </a:lnTo>
                    <a:lnTo>
                      <a:pt x="177" y="868"/>
                    </a:lnTo>
                    <a:lnTo>
                      <a:pt x="177" y="873"/>
                    </a:lnTo>
                    <a:lnTo>
                      <a:pt x="177" y="636"/>
                    </a:lnTo>
                    <a:lnTo>
                      <a:pt x="183" y="625"/>
                    </a:lnTo>
                    <a:lnTo>
                      <a:pt x="183" y="520"/>
                    </a:lnTo>
                    <a:lnTo>
                      <a:pt x="183" y="531"/>
                    </a:lnTo>
                    <a:lnTo>
                      <a:pt x="188" y="536"/>
                    </a:lnTo>
                    <a:lnTo>
                      <a:pt x="188" y="757"/>
                    </a:lnTo>
                    <a:lnTo>
                      <a:pt x="194" y="763"/>
                    </a:lnTo>
                    <a:lnTo>
                      <a:pt x="194" y="1216"/>
                    </a:lnTo>
                    <a:lnTo>
                      <a:pt x="194" y="813"/>
                    </a:lnTo>
                    <a:lnTo>
                      <a:pt x="199" y="791"/>
                    </a:lnTo>
                    <a:lnTo>
                      <a:pt x="199" y="697"/>
                    </a:lnTo>
                    <a:lnTo>
                      <a:pt x="199" y="879"/>
                    </a:lnTo>
                    <a:lnTo>
                      <a:pt x="205" y="890"/>
                    </a:lnTo>
                    <a:lnTo>
                      <a:pt x="205" y="1260"/>
                    </a:lnTo>
                    <a:lnTo>
                      <a:pt x="205" y="940"/>
                    </a:lnTo>
                    <a:lnTo>
                      <a:pt x="210" y="934"/>
                    </a:lnTo>
                    <a:lnTo>
                      <a:pt x="210" y="912"/>
                    </a:lnTo>
                    <a:lnTo>
                      <a:pt x="210" y="1122"/>
                    </a:lnTo>
                    <a:lnTo>
                      <a:pt x="216" y="1183"/>
                    </a:lnTo>
                    <a:lnTo>
                      <a:pt x="216" y="459"/>
                    </a:lnTo>
                    <a:lnTo>
                      <a:pt x="216" y="796"/>
                    </a:lnTo>
                    <a:lnTo>
                      <a:pt x="222" y="791"/>
                    </a:lnTo>
                    <a:lnTo>
                      <a:pt x="222" y="663"/>
                    </a:lnTo>
                    <a:lnTo>
                      <a:pt x="227" y="658"/>
                    </a:lnTo>
                    <a:lnTo>
                      <a:pt x="227" y="553"/>
                    </a:lnTo>
                    <a:lnTo>
                      <a:pt x="233" y="542"/>
                    </a:lnTo>
                    <a:lnTo>
                      <a:pt x="233" y="111"/>
                    </a:lnTo>
                    <a:lnTo>
                      <a:pt x="233" y="680"/>
                    </a:lnTo>
                    <a:lnTo>
                      <a:pt x="238" y="686"/>
                    </a:lnTo>
                    <a:lnTo>
                      <a:pt x="238" y="1277"/>
                    </a:lnTo>
                    <a:lnTo>
                      <a:pt x="244" y="1039"/>
                    </a:lnTo>
                    <a:lnTo>
                      <a:pt x="244" y="713"/>
                    </a:lnTo>
                    <a:lnTo>
                      <a:pt x="249" y="708"/>
                    </a:lnTo>
                    <a:lnTo>
                      <a:pt x="249" y="674"/>
                    </a:lnTo>
                    <a:lnTo>
                      <a:pt x="255" y="669"/>
                    </a:lnTo>
                    <a:lnTo>
                      <a:pt x="255" y="1039"/>
                    </a:lnTo>
                    <a:lnTo>
                      <a:pt x="255" y="663"/>
                    </a:lnTo>
                    <a:lnTo>
                      <a:pt x="255" y="835"/>
                    </a:lnTo>
                    <a:lnTo>
                      <a:pt x="260" y="829"/>
                    </a:lnTo>
                    <a:lnTo>
                      <a:pt x="260" y="879"/>
                    </a:lnTo>
                    <a:lnTo>
                      <a:pt x="260" y="824"/>
                    </a:lnTo>
                    <a:lnTo>
                      <a:pt x="266" y="818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149"/>
              <p:cNvSpPr>
                <a:spLocks/>
              </p:cNvSpPr>
              <p:nvPr/>
            </p:nvSpPr>
            <p:spPr bwMode="auto">
              <a:xfrm>
                <a:off x="3932" y="2667"/>
                <a:ext cx="249" cy="1133"/>
              </a:xfrm>
              <a:custGeom>
                <a:avLst/>
                <a:gdLst>
                  <a:gd name="T0" fmla="*/ 5 w 249"/>
                  <a:gd name="T1" fmla="*/ 553 h 1133"/>
                  <a:gd name="T2" fmla="*/ 11 w 249"/>
                  <a:gd name="T3" fmla="*/ 542 h 1133"/>
                  <a:gd name="T4" fmla="*/ 16 w 249"/>
                  <a:gd name="T5" fmla="*/ 951 h 1133"/>
                  <a:gd name="T6" fmla="*/ 22 w 249"/>
                  <a:gd name="T7" fmla="*/ 608 h 1133"/>
                  <a:gd name="T8" fmla="*/ 27 w 249"/>
                  <a:gd name="T9" fmla="*/ 1056 h 1133"/>
                  <a:gd name="T10" fmla="*/ 33 w 249"/>
                  <a:gd name="T11" fmla="*/ 691 h 1133"/>
                  <a:gd name="T12" fmla="*/ 38 w 249"/>
                  <a:gd name="T13" fmla="*/ 719 h 1133"/>
                  <a:gd name="T14" fmla="*/ 38 w 249"/>
                  <a:gd name="T15" fmla="*/ 708 h 1133"/>
                  <a:gd name="T16" fmla="*/ 44 w 249"/>
                  <a:gd name="T17" fmla="*/ 658 h 1133"/>
                  <a:gd name="T18" fmla="*/ 50 w 249"/>
                  <a:gd name="T19" fmla="*/ 1095 h 1133"/>
                  <a:gd name="T20" fmla="*/ 55 w 249"/>
                  <a:gd name="T21" fmla="*/ 686 h 1133"/>
                  <a:gd name="T22" fmla="*/ 61 w 249"/>
                  <a:gd name="T23" fmla="*/ 1001 h 1133"/>
                  <a:gd name="T24" fmla="*/ 66 w 249"/>
                  <a:gd name="T25" fmla="*/ 520 h 1133"/>
                  <a:gd name="T26" fmla="*/ 72 w 249"/>
                  <a:gd name="T27" fmla="*/ 1133 h 1133"/>
                  <a:gd name="T28" fmla="*/ 77 w 249"/>
                  <a:gd name="T29" fmla="*/ 608 h 1133"/>
                  <a:gd name="T30" fmla="*/ 88 w 249"/>
                  <a:gd name="T31" fmla="*/ 553 h 1133"/>
                  <a:gd name="T32" fmla="*/ 94 w 249"/>
                  <a:gd name="T33" fmla="*/ 713 h 1133"/>
                  <a:gd name="T34" fmla="*/ 99 w 249"/>
                  <a:gd name="T35" fmla="*/ 774 h 1133"/>
                  <a:gd name="T36" fmla="*/ 105 w 249"/>
                  <a:gd name="T37" fmla="*/ 647 h 1133"/>
                  <a:gd name="T38" fmla="*/ 110 w 249"/>
                  <a:gd name="T39" fmla="*/ 89 h 1133"/>
                  <a:gd name="T40" fmla="*/ 116 w 249"/>
                  <a:gd name="T41" fmla="*/ 520 h 1133"/>
                  <a:gd name="T42" fmla="*/ 121 w 249"/>
                  <a:gd name="T43" fmla="*/ 509 h 1133"/>
                  <a:gd name="T44" fmla="*/ 127 w 249"/>
                  <a:gd name="T45" fmla="*/ 0 h 1133"/>
                  <a:gd name="T46" fmla="*/ 132 w 249"/>
                  <a:gd name="T47" fmla="*/ 1056 h 1133"/>
                  <a:gd name="T48" fmla="*/ 138 w 249"/>
                  <a:gd name="T49" fmla="*/ 597 h 1133"/>
                  <a:gd name="T50" fmla="*/ 149 w 249"/>
                  <a:gd name="T51" fmla="*/ 453 h 1133"/>
                  <a:gd name="T52" fmla="*/ 149 w 249"/>
                  <a:gd name="T53" fmla="*/ 481 h 1133"/>
                  <a:gd name="T54" fmla="*/ 155 w 249"/>
                  <a:gd name="T55" fmla="*/ 603 h 1133"/>
                  <a:gd name="T56" fmla="*/ 160 w 249"/>
                  <a:gd name="T57" fmla="*/ 547 h 1133"/>
                  <a:gd name="T58" fmla="*/ 166 w 249"/>
                  <a:gd name="T59" fmla="*/ 39 h 1133"/>
                  <a:gd name="T60" fmla="*/ 171 w 249"/>
                  <a:gd name="T61" fmla="*/ 514 h 1133"/>
                  <a:gd name="T62" fmla="*/ 177 w 249"/>
                  <a:gd name="T63" fmla="*/ 0 h 1133"/>
                  <a:gd name="T64" fmla="*/ 182 w 249"/>
                  <a:gd name="T65" fmla="*/ 426 h 1133"/>
                  <a:gd name="T66" fmla="*/ 193 w 249"/>
                  <a:gd name="T67" fmla="*/ 514 h 1133"/>
                  <a:gd name="T68" fmla="*/ 199 w 249"/>
                  <a:gd name="T69" fmla="*/ 1089 h 1133"/>
                  <a:gd name="T70" fmla="*/ 204 w 249"/>
                  <a:gd name="T71" fmla="*/ 481 h 1133"/>
                  <a:gd name="T72" fmla="*/ 210 w 249"/>
                  <a:gd name="T73" fmla="*/ 1028 h 1133"/>
                  <a:gd name="T74" fmla="*/ 215 w 249"/>
                  <a:gd name="T75" fmla="*/ 630 h 1133"/>
                  <a:gd name="T76" fmla="*/ 226 w 249"/>
                  <a:gd name="T77" fmla="*/ 542 h 1133"/>
                  <a:gd name="T78" fmla="*/ 232 w 249"/>
                  <a:gd name="T79" fmla="*/ 326 h 1133"/>
                  <a:gd name="T80" fmla="*/ 237 w 249"/>
                  <a:gd name="T81" fmla="*/ 321 h 1133"/>
                  <a:gd name="T82" fmla="*/ 243 w 249"/>
                  <a:gd name="T83" fmla="*/ 973 h 1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9" h="1133">
                    <a:moveTo>
                      <a:pt x="0" y="702"/>
                    </a:moveTo>
                    <a:lnTo>
                      <a:pt x="0" y="558"/>
                    </a:lnTo>
                    <a:lnTo>
                      <a:pt x="5" y="553"/>
                    </a:lnTo>
                    <a:lnTo>
                      <a:pt x="5" y="531"/>
                    </a:lnTo>
                    <a:lnTo>
                      <a:pt x="5" y="536"/>
                    </a:lnTo>
                    <a:lnTo>
                      <a:pt x="11" y="542"/>
                    </a:lnTo>
                    <a:lnTo>
                      <a:pt x="11" y="746"/>
                    </a:lnTo>
                    <a:lnTo>
                      <a:pt x="16" y="796"/>
                    </a:lnTo>
                    <a:lnTo>
                      <a:pt x="16" y="951"/>
                    </a:lnTo>
                    <a:lnTo>
                      <a:pt x="16" y="127"/>
                    </a:lnTo>
                    <a:lnTo>
                      <a:pt x="16" y="597"/>
                    </a:lnTo>
                    <a:lnTo>
                      <a:pt x="22" y="608"/>
                    </a:lnTo>
                    <a:lnTo>
                      <a:pt x="22" y="1072"/>
                    </a:lnTo>
                    <a:lnTo>
                      <a:pt x="22" y="962"/>
                    </a:lnTo>
                    <a:lnTo>
                      <a:pt x="27" y="1056"/>
                    </a:lnTo>
                    <a:lnTo>
                      <a:pt x="27" y="293"/>
                    </a:lnTo>
                    <a:lnTo>
                      <a:pt x="27" y="697"/>
                    </a:lnTo>
                    <a:lnTo>
                      <a:pt x="33" y="691"/>
                    </a:lnTo>
                    <a:lnTo>
                      <a:pt x="33" y="669"/>
                    </a:lnTo>
                    <a:lnTo>
                      <a:pt x="33" y="708"/>
                    </a:lnTo>
                    <a:lnTo>
                      <a:pt x="38" y="719"/>
                    </a:lnTo>
                    <a:lnTo>
                      <a:pt x="38" y="1072"/>
                    </a:lnTo>
                    <a:lnTo>
                      <a:pt x="38" y="72"/>
                    </a:lnTo>
                    <a:lnTo>
                      <a:pt x="38" y="708"/>
                    </a:lnTo>
                    <a:lnTo>
                      <a:pt x="44" y="713"/>
                    </a:lnTo>
                    <a:lnTo>
                      <a:pt x="44" y="719"/>
                    </a:lnTo>
                    <a:lnTo>
                      <a:pt x="44" y="658"/>
                    </a:lnTo>
                    <a:lnTo>
                      <a:pt x="44" y="675"/>
                    </a:lnTo>
                    <a:lnTo>
                      <a:pt x="50" y="680"/>
                    </a:lnTo>
                    <a:lnTo>
                      <a:pt x="50" y="1095"/>
                    </a:lnTo>
                    <a:lnTo>
                      <a:pt x="50" y="205"/>
                    </a:lnTo>
                    <a:lnTo>
                      <a:pt x="50" y="680"/>
                    </a:lnTo>
                    <a:lnTo>
                      <a:pt x="55" y="686"/>
                    </a:lnTo>
                    <a:lnTo>
                      <a:pt x="55" y="807"/>
                    </a:lnTo>
                    <a:lnTo>
                      <a:pt x="61" y="840"/>
                    </a:lnTo>
                    <a:lnTo>
                      <a:pt x="61" y="1001"/>
                    </a:lnTo>
                    <a:lnTo>
                      <a:pt x="61" y="315"/>
                    </a:lnTo>
                    <a:lnTo>
                      <a:pt x="61" y="509"/>
                    </a:lnTo>
                    <a:lnTo>
                      <a:pt x="66" y="520"/>
                    </a:lnTo>
                    <a:lnTo>
                      <a:pt x="66" y="796"/>
                    </a:lnTo>
                    <a:lnTo>
                      <a:pt x="72" y="802"/>
                    </a:lnTo>
                    <a:lnTo>
                      <a:pt x="72" y="1133"/>
                    </a:lnTo>
                    <a:lnTo>
                      <a:pt x="72" y="697"/>
                    </a:lnTo>
                    <a:lnTo>
                      <a:pt x="77" y="691"/>
                    </a:lnTo>
                    <a:lnTo>
                      <a:pt x="77" y="608"/>
                    </a:lnTo>
                    <a:lnTo>
                      <a:pt x="83" y="603"/>
                    </a:lnTo>
                    <a:lnTo>
                      <a:pt x="83" y="558"/>
                    </a:lnTo>
                    <a:lnTo>
                      <a:pt x="88" y="553"/>
                    </a:lnTo>
                    <a:lnTo>
                      <a:pt x="88" y="520"/>
                    </a:lnTo>
                    <a:lnTo>
                      <a:pt x="88" y="702"/>
                    </a:lnTo>
                    <a:lnTo>
                      <a:pt x="94" y="713"/>
                    </a:lnTo>
                    <a:lnTo>
                      <a:pt x="94" y="785"/>
                    </a:lnTo>
                    <a:lnTo>
                      <a:pt x="94" y="780"/>
                    </a:lnTo>
                    <a:lnTo>
                      <a:pt x="99" y="774"/>
                    </a:lnTo>
                    <a:lnTo>
                      <a:pt x="99" y="741"/>
                    </a:lnTo>
                    <a:lnTo>
                      <a:pt x="105" y="735"/>
                    </a:lnTo>
                    <a:lnTo>
                      <a:pt x="105" y="647"/>
                    </a:lnTo>
                    <a:lnTo>
                      <a:pt x="110" y="641"/>
                    </a:lnTo>
                    <a:lnTo>
                      <a:pt x="110" y="807"/>
                    </a:lnTo>
                    <a:lnTo>
                      <a:pt x="110" y="89"/>
                    </a:lnTo>
                    <a:lnTo>
                      <a:pt x="110" y="514"/>
                    </a:lnTo>
                    <a:lnTo>
                      <a:pt x="116" y="509"/>
                    </a:lnTo>
                    <a:lnTo>
                      <a:pt x="116" y="520"/>
                    </a:lnTo>
                    <a:lnTo>
                      <a:pt x="116" y="492"/>
                    </a:lnTo>
                    <a:lnTo>
                      <a:pt x="116" y="514"/>
                    </a:lnTo>
                    <a:lnTo>
                      <a:pt x="121" y="509"/>
                    </a:lnTo>
                    <a:lnTo>
                      <a:pt x="121" y="371"/>
                    </a:lnTo>
                    <a:lnTo>
                      <a:pt x="127" y="365"/>
                    </a:lnTo>
                    <a:lnTo>
                      <a:pt x="127" y="0"/>
                    </a:lnTo>
                    <a:lnTo>
                      <a:pt x="127" y="376"/>
                    </a:lnTo>
                    <a:lnTo>
                      <a:pt x="132" y="382"/>
                    </a:lnTo>
                    <a:lnTo>
                      <a:pt x="132" y="1056"/>
                    </a:lnTo>
                    <a:lnTo>
                      <a:pt x="132" y="857"/>
                    </a:lnTo>
                    <a:lnTo>
                      <a:pt x="138" y="824"/>
                    </a:lnTo>
                    <a:lnTo>
                      <a:pt x="138" y="597"/>
                    </a:lnTo>
                    <a:lnTo>
                      <a:pt x="143" y="592"/>
                    </a:lnTo>
                    <a:lnTo>
                      <a:pt x="143" y="459"/>
                    </a:lnTo>
                    <a:lnTo>
                      <a:pt x="149" y="453"/>
                    </a:lnTo>
                    <a:lnTo>
                      <a:pt x="149" y="492"/>
                    </a:lnTo>
                    <a:lnTo>
                      <a:pt x="149" y="409"/>
                    </a:lnTo>
                    <a:lnTo>
                      <a:pt x="149" y="481"/>
                    </a:lnTo>
                    <a:lnTo>
                      <a:pt x="155" y="487"/>
                    </a:lnTo>
                    <a:lnTo>
                      <a:pt x="155" y="630"/>
                    </a:lnTo>
                    <a:lnTo>
                      <a:pt x="155" y="603"/>
                    </a:lnTo>
                    <a:lnTo>
                      <a:pt x="160" y="597"/>
                    </a:lnTo>
                    <a:lnTo>
                      <a:pt x="160" y="995"/>
                    </a:lnTo>
                    <a:lnTo>
                      <a:pt x="160" y="547"/>
                    </a:lnTo>
                    <a:lnTo>
                      <a:pt x="160" y="619"/>
                    </a:lnTo>
                    <a:lnTo>
                      <a:pt x="166" y="575"/>
                    </a:lnTo>
                    <a:lnTo>
                      <a:pt x="166" y="39"/>
                    </a:lnTo>
                    <a:lnTo>
                      <a:pt x="166" y="359"/>
                    </a:lnTo>
                    <a:lnTo>
                      <a:pt x="171" y="365"/>
                    </a:lnTo>
                    <a:lnTo>
                      <a:pt x="171" y="514"/>
                    </a:lnTo>
                    <a:lnTo>
                      <a:pt x="177" y="525"/>
                    </a:lnTo>
                    <a:lnTo>
                      <a:pt x="177" y="780"/>
                    </a:lnTo>
                    <a:lnTo>
                      <a:pt x="177" y="0"/>
                    </a:lnTo>
                    <a:lnTo>
                      <a:pt x="177" y="354"/>
                    </a:lnTo>
                    <a:lnTo>
                      <a:pt x="182" y="359"/>
                    </a:lnTo>
                    <a:lnTo>
                      <a:pt x="182" y="426"/>
                    </a:lnTo>
                    <a:lnTo>
                      <a:pt x="188" y="431"/>
                    </a:lnTo>
                    <a:lnTo>
                      <a:pt x="188" y="509"/>
                    </a:lnTo>
                    <a:lnTo>
                      <a:pt x="193" y="514"/>
                    </a:lnTo>
                    <a:lnTo>
                      <a:pt x="193" y="746"/>
                    </a:lnTo>
                    <a:lnTo>
                      <a:pt x="199" y="757"/>
                    </a:lnTo>
                    <a:lnTo>
                      <a:pt x="199" y="1089"/>
                    </a:lnTo>
                    <a:lnTo>
                      <a:pt x="199" y="697"/>
                    </a:lnTo>
                    <a:lnTo>
                      <a:pt x="204" y="680"/>
                    </a:lnTo>
                    <a:lnTo>
                      <a:pt x="204" y="481"/>
                    </a:lnTo>
                    <a:lnTo>
                      <a:pt x="204" y="603"/>
                    </a:lnTo>
                    <a:lnTo>
                      <a:pt x="210" y="608"/>
                    </a:lnTo>
                    <a:lnTo>
                      <a:pt x="210" y="1028"/>
                    </a:lnTo>
                    <a:lnTo>
                      <a:pt x="210" y="708"/>
                    </a:lnTo>
                    <a:lnTo>
                      <a:pt x="215" y="702"/>
                    </a:lnTo>
                    <a:lnTo>
                      <a:pt x="215" y="630"/>
                    </a:lnTo>
                    <a:lnTo>
                      <a:pt x="221" y="625"/>
                    </a:lnTo>
                    <a:lnTo>
                      <a:pt x="221" y="547"/>
                    </a:lnTo>
                    <a:lnTo>
                      <a:pt x="226" y="542"/>
                    </a:lnTo>
                    <a:lnTo>
                      <a:pt x="226" y="558"/>
                    </a:lnTo>
                    <a:lnTo>
                      <a:pt x="226" y="332"/>
                    </a:lnTo>
                    <a:lnTo>
                      <a:pt x="232" y="326"/>
                    </a:lnTo>
                    <a:lnTo>
                      <a:pt x="232" y="288"/>
                    </a:lnTo>
                    <a:lnTo>
                      <a:pt x="232" y="315"/>
                    </a:lnTo>
                    <a:lnTo>
                      <a:pt x="237" y="321"/>
                    </a:lnTo>
                    <a:lnTo>
                      <a:pt x="237" y="597"/>
                    </a:lnTo>
                    <a:lnTo>
                      <a:pt x="243" y="608"/>
                    </a:lnTo>
                    <a:lnTo>
                      <a:pt x="243" y="973"/>
                    </a:lnTo>
                    <a:lnTo>
                      <a:pt x="243" y="525"/>
                    </a:lnTo>
                    <a:lnTo>
                      <a:pt x="249" y="52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150"/>
              <p:cNvSpPr>
                <a:spLocks/>
              </p:cNvSpPr>
              <p:nvPr/>
            </p:nvSpPr>
            <p:spPr bwMode="auto">
              <a:xfrm>
                <a:off x="4181" y="2535"/>
                <a:ext cx="259" cy="1321"/>
              </a:xfrm>
              <a:custGeom>
                <a:avLst/>
                <a:gdLst>
                  <a:gd name="T0" fmla="*/ 5 w 259"/>
                  <a:gd name="T1" fmla="*/ 326 h 1321"/>
                  <a:gd name="T2" fmla="*/ 11 w 259"/>
                  <a:gd name="T3" fmla="*/ 768 h 1321"/>
                  <a:gd name="T4" fmla="*/ 16 w 259"/>
                  <a:gd name="T5" fmla="*/ 674 h 1321"/>
                  <a:gd name="T6" fmla="*/ 27 w 259"/>
                  <a:gd name="T7" fmla="*/ 685 h 1321"/>
                  <a:gd name="T8" fmla="*/ 33 w 259"/>
                  <a:gd name="T9" fmla="*/ 259 h 1321"/>
                  <a:gd name="T10" fmla="*/ 38 w 259"/>
                  <a:gd name="T11" fmla="*/ 398 h 1321"/>
                  <a:gd name="T12" fmla="*/ 44 w 259"/>
                  <a:gd name="T13" fmla="*/ 1221 h 1321"/>
                  <a:gd name="T14" fmla="*/ 49 w 259"/>
                  <a:gd name="T15" fmla="*/ 934 h 1321"/>
                  <a:gd name="T16" fmla="*/ 55 w 259"/>
                  <a:gd name="T17" fmla="*/ 912 h 1321"/>
                  <a:gd name="T18" fmla="*/ 60 w 259"/>
                  <a:gd name="T19" fmla="*/ 657 h 1321"/>
                  <a:gd name="T20" fmla="*/ 66 w 259"/>
                  <a:gd name="T21" fmla="*/ 116 h 1321"/>
                  <a:gd name="T22" fmla="*/ 71 w 259"/>
                  <a:gd name="T23" fmla="*/ 1149 h 1321"/>
                  <a:gd name="T24" fmla="*/ 77 w 259"/>
                  <a:gd name="T25" fmla="*/ 337 h 1321"/>
                  <a:gd name="T26" fmla="*/ 82 w 259"/>
                  <a:gd name="T27" fmla="*/ 1066 h 1321"/>
                  <a:gd name="T28" fmla="*/ 88 w 259"/>
                  <a:gd name="T29" fmla="*/ 934 h 1321"/>
                  <a:gd name="T30" fmla="*/ 99 w 259"/>
                  <a:gd name="T31" fmla="*/ 425 h 1321"/>
                  <a:gd name="T32" fmla="*/ 105 w 259"/>
                  <a:gd name="T33" fmla="*/ 359 h 1321"/>
                  <a:gd name="T34" fmla="*/ 110 w 259"/>
                  <a:gd name="T35" fmla="*/ 453 h 1321"/>
                  <a:gd name="T36" fmla="*/ 121 w 259"/>
                  <a:gd name="T37" fmla="*/ 713 h 1321"/>
                  <a:gd name="T38" fmla="*/ 127 w 259"/>
                  <a:gd name="T39" fmla="*/ 1144 h 1321"/>
                  <a:gd name="T40" fmla="*/ 132 w 259"/>
                  <a:gd name="T41" fmla="*/ 315 h 1321"/>
                  <a:gd name="T42" fmla="*/ 138 w 259"/>
                  <a:gd name="T43" fmla="*/ 596 h 1321"/>
                  <a:gd name="T44" fmla="*/ 143 w 259"/>
                  <a:gd name="T45" fmla="*/ 674 h 1321"/>
                  <a:gd name="T46" fmla="*/ 149 w 259"/>
                  <a:gd name="T47" fmla="*/ 591 h 1321"/>
                  <a:gd name="T48" fmla="*/ 154 w 259"/>
                  <a:gd name="T49" fmla="*/ 254 h 1321"/>
                  <a:gd name="T50" fmla="*/ 160 w 259"/>
                  <a:gd name="T51" fmla="*/ 210 h 1321"/>
                  <a:gd name="T52" fmla="*/ 165 w 259"/>
                  <a:gd name="T53" fmla="*/ 613 h 1321"/>
                  <a:gd name="T54" fmla="*/ 176 w 259"/>
                  <a:gd name="T55" fmla="*/ 596 h 1321"/>
                  <a:gd name="T56" fmla="*/ 182 w 259"/>
                  <a:gd name="T57" fmla="*/ 729 h 1321"/>
                  <a:gd name="T58" fmla="*/ 187 w 259"/>
                  <a:gd name="T59" fmla="*/ 149 h 1321"/>
                  <a:gd name="T60" fmla="*/ 199 w 259"/>
                  <a:gd name="T61" fmla="*/ 580 h 1321"/>
                  <a:gd name="T62" fmla="*/ 199 w 259"/>
                  <a:gd name="T63" fmla="*/ 702 h 1321"/>
                  <a:gd name="T64" fmla="*/ 204 w 259"/>
                  <a:gd name="T65" fmla="*/ 497 h 1321"/>
                  <a:gd name="T66" fmla="*/ 210 w 259"/>
                  <a:gd name="T67" fmla="*/ 718 h 1321"/>
                  <a:gd name="T68" fmla="*/ 215 w 259"/>
                  <a:gd name="T69" fmla="*/ 497 h 1321"/>
                  <a:gd name="T70" fmla="*/ 221 w 259"/>
                  <a:gd name="T71" fmla="*/ 514 h 1321"/>
                  <a:gd name="T72" fmla="*/ 226 w 259"/>
                  <a:gd name="T73" fmla="*/ 713 h 1321"/>
                  <a:gd name="T74" fmla="*/ 232 w 259"/>
                  <a:gd name="T75" fmla="*/ 530 h 1321"/>
                  <a:gd name="T76" fmla="*/ 237 w 259"/>
                  <a:gd name="T77" fmla="*/ 552 h 1321"/>
                  <a:gd name="T78" fmla="*/ 243 w 259"/>
                  <a:gd name="T79" fmla="*/ 326 h 1321"/>
                  <a:gd name="T80" fmla="*/ 248 w 259"/>
                  <a:gd name="T81" fmla="*/ 768 h 1321"/>
                  <a:gd name="T82" fmla="*/ 259 w 259"/>
                  <a:gd name="T83" fmla="*/ 845 h 1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9" h="1321">
                    <a:moveTo>
                      <a:pt x="0" y="652"/>
                    </a:moveTo>
                    <a:lnTo>
                      <a:pt x="0" y="353"/>
                    </a:lnTo>
                    <a:lnTo>
                      <a:pt x="5" y="326"/>
                    </a:lnTo>
                    <a:lnTo>
                      <a:pt x="5" y="138"/>
                    </a:lnTo>
                    <a:lnTo>
                      <a:pt x="5" y="696"/>
                    </a:lnTo>
                    <a:lnTo>
                      <a:pt x="11" y="768"/>
                    </a:lnTo>
                    <a:lnTo>
                      <a:pt x="11" y="1243"/>
                    </a:lnTo>
                    <a:lnTo>
                      <a:pt x="11" y="679"/>
                    </a:lnTo>
                    <a:lnTo>
                      <a:pt x="16" y="674"/>
                    </a:lnTo>
                    <a:lnTo>
                      <a:pt x="27" y="674"/>
                    </a:lnTo>
                    <a:lnTo>
                      <a:pt x="22" y="674"/>
                    </a:lnTo>
                    <a:lnTo>
                      <a:pt x="27" y="685"/>
                    </a:lnTo>
                    <a:lnTo>
                      <a:pt x="33" y="690"/>
                    </a:lnTo>
                    <a:lnTo>
                      <a:pt x="33" y="1171"/>
                    </a:lnTo>
                    <a:lnTo>
                      <a:pt x="33" y="259"/>
                    </a:lnTo>
                    <a:lnTo>
                      <a:pt x="33" y="469"/>
                    </a:lnTo>
                    <a:lnTo>
                      <a:pt x="38" y="480"/>
                    </a:lnTo>
                    <a:lnTo>
                      <a:pt x="38" y="398"/>
                    </a:lnTo>
                    <a:lnTo>
                      <a:pt x="38" y="580"/>
                    </a:lnTo>
                    <a:lnTo>
                      <a:pt x="44" y="652"/>
                    </a:lnTo>
                    <a:lnTo>
                      <a:pt x="44" y="1221"/>
                    </a:lnTo>
                    <a:lnTo>
                      <a:pt x="44" y="453"/>
                    </a:lnTo>
                    <a:lnTo>
                      <a:pt x="44" y="939"/>
                    </a:lnTo>
                    <a:lnTo>
                      <a:pt x="49" y="934"/>
                    </a:lnTo>
                    <a:lnTo>
                      <a:pt x="49" y="939"/>
                    </a:lnTo>
                    <a:lnTo>
                      <a:pt x="49" y="917"/>
                    </a:lnTo>
                    <a:lnTo>
                      <a:pt x="55" y="912"/>
                    </a:lnTo>
                    <a:lnTo>
                      <a:pt x="55" y="315"/>
                    </a:lnTo>
                    <a:lnTo>
                      <a:pt x="55" y="663"/>
                    </a:lnTo>
                    <a:lnTo>
                      <a:pt x="60" y="657"/>
                    </a:lnTo>
                    <a:lnTo>
                      <a:pt x="60" y="574"/>
                    </a:lnTo>
                    <a:lnTo>
                      <a:pt x="66" y="569"/>
                    </a:lnTo>
                    <a:lnTo>
                      <a:pt x="66" y="116"/>
                    </a:lnTo>
                    <a:lnTo>
                      <a:pt x="66" y="602"/>
                    </a:lnTo>
                    <a:lnTo>
                      <a:pt x="71" y="613"/>
                    </a:lnTo>
                    <a:lnTo>
                      <a:pt x="71" y="1149"/>
                    </a:lnTo>
                    <a:lnTo>
                      <a:pt x="71" y="735"/>
                    </a:lnTo>
                    <a:lnTo>
                      <a:pt x="77" y="713"/>
                    </a:lnTo>
                    <a:lnTo>
                      <a:pt x="77" y="337"/>
                    </a:lnTo>
                    <a:lnTo>
                      <a:pt x="77" y="978"/>
                    </a:lnTo>
                    <a:lnTo>
                      <a:pt x="82" y="983"/>
                    </a:lnTo>
                    <a:lnTo>
                      <a:pt x="82" y="1066"/>
                    </a:lnTo>
                    <a:lnTo>
                      <a:pt x="88" y="1072"/>
                    </a:lnTo>
                    <a:lnTo>
                      <a:pt x="88" y="1321"/>
                    </a:lnTo>
                    <a:lnTo>
                      <a:pt x="88" y="934"/>
                    </a:lnTo>
                    <a:lnTo>
                      <a:pt x="93" y="912"/>
                    </a:lnTo>
                    <a:lnTo>
                      <a:pt x="93" y="442"/>
                    </a:lnTo>
                    <a:lnTo>
                      <a:pt x="99" y="425"/>
                    </a:lnTo>
                    <a:lnTo>
                      <a:pt x="99" y="0"/>
                    </a:lnTo>
                    <a:lnTo>
                      <a:pt x="99" y="364"/>
                    </a:lnTo>
                    <a:lnTo>
                      <a:pt x="105" y="359"/>
                    </a:lnTo>
                    <a:lnTo>
                      <a:pt x="105" y="398"/>
                    </a:lnTo>
                    <a:lnTo>
                      <a:pt x="110" y="403"/>
                    </a:lnTo>
                    <a:lnTo>
                      <a:pt x="110" y="453"/>
                    </a:lnTo>
                    <a:lnTo>
                      <a:pt x="116" y="458"/>
                    </a:lnTo>
                    <a:lnTo>
                      <a:pt x="116" y="707"/>
                    </a:lnTo>
                    <a:lnTo>
                      <a:pt x="121" y="713"/>
                    </a:lnTo>
                    <a:lnTo>
                      <a:pt x="121" y="856"/>
                    </a:lnTo>
                    <a:lnTo>
                      <a:pt x="127" y="862"/>
                    </a:lnTo>
                    <a:lnTo>
                      <a:pt x="127" y="1144"/>
                    </a:lnTo>
                    <a:lnTo>
                      <a:pt x="127" y="563"/>
                    </a:lnTo>
                    <a:lnTo>
                      <a:pt x="132" y="514"/>
                    </a:lnTo>
                    <a:lnTo>
                      <a:pt x="132" y="315"/>
                    </a:lnTo>
                    <a:lnTo>
                      <a:pt x="132" y="375"/>
                    </a:lnTo>
                    <a:lnTo>
                      <a:pt x="138" y="381"/>
                    </a:lnTo>
                    <a:lnTo>
                      <a:pt x="138" y="596"/>
                    </a:lnTo>
                    <a:lnTo>
                      <a:pt x="143" y="602"/>
                    </a:lnTo>
                    <a:lnTo>
                      <a:pt x="143" y="690"/>
                    </a:lnTo>
                    <a:lnTo>
                      <a:pt x="143" y="674"/>
                    </a:lnTo>
                    <a:lnTo>
                      <a:pt x="149" y="668"/>
                    </a:lnTo>
                    <a:lnTo>
                      <a:pt x="149" y="243"/>
                    </a:lnTo>
                    <a:lnTo>
                      <a:pt x="149" y="591"/>
                    </a:lnTo>
                    <a:lnTo>
                      <a:pt x="154" y="596"/>
                    </a:lnTo>
                    <a:lnTo>
                      <a:pt x="154" y="619"/>
                    </a:lnTo>
                    <a:lnTo>
                      <a:pt x="154" y="254"/>
                    </a:lnTo>
                    <a:lnTo>
                      <a:pt x="154" y="414"/>
                    </a:lnTo>
                    <a:lnTo>
                      <a:pt x="160" y="392"/>
                    </a:lnTo>
                    <a:lnTo>
                      <a:pt x="160" y="210"/>
                    </a:lnTo>
                    <a:lnTo>
                      <a:pt x="160" y="657"/>
                    </a:lnTo>
                    <a:lnTo>
                      <a:pt x="165" y="652"/>
                    </a:lnTo>
                    <a:lnTo>
                      <a:pt x="165" y="613"/>
                    </a:lnTo>
                    <a:lnTo>
                      <a:pt x="171" y="608"/>
                    </a:lnTo>
                    <a:lnTo>
                      <a:pt x="171" y="591"/>
                    </a:lnTo>
                    <a:lnTo>
                      <a:pt x="176" y="596"/>
                    </a:lnTo>
                    <a:lnTo>
                      <a:pt x="176" y="619"/>
                    </a:lnTo>
                    <a:lnTo>
                      <a:pt x="182" y="624"/>
                    </a:lnTo>
                    <a:lnTo>
                      <a:pt x="182" y="729"/>
                    </a:lnTo>
                    <a:lnTo>
                      <a:pt x="187" y="724"/>
                    </a:lnTo>
                    <a:lnTo>
                      <a:pt x="187" y="1088"/>
                    </a:lnTo>
                    <a:lnTo>
                      <a:pt x="187" y="149"/>
                    </a:lnTo>
                    <a:lnTo>
                      <a:pt x="193" y="293"/>
                    </a:lnTo>
                    <a:lnTo>
                      <a:pt x="193" y="574"/>
                    </a:lnTo>
                    <a:lnTo>
                      <a:pt x="199" y="580"/>
                    </a:lnTo>
                    <a:lnTo>
                      <a:pt x="199" y="862"/>
                    </a:lnTo>
                    <a:lnTo>
                      <a:pt x="199" y="237"/>
                    </a:lnTo>
                    <a:lnTo>
                      <a:pt x="199" y="702"/>
                    </a:lnTo>
                    <a:lnTo>
                      <a:pt x="204" y="690"/>
                    </a:lnTo>
                    <a:lnTo>
                      <a:pt x="204" y="171"/>
                    </a:lnTo>
                    <a:lnTo>
                      <a:pt x="204" y="497"/>
                    </a:lnTo>
                    <a:lnTo>
                      <a:pt x="210" y="508"/>
                    </a:lnTo>
                    <a:lnTo>
                      <a:pt x="210" y="724"/>
                    </a:lnTo>
                    <a:lnTo>
                      <a:pt x="210" y="718"/>
                    </a:lnTo>
                    <a:lnTo>
                      <a:pt x="215" y="724"/>
                    </a:lnTo>
                    <a:lnTo>
                      <a:pt x="215" y="751"/>
                    </a:lnTo>
                    <a:lnTo>
                      <a:pt x="215" y="497"/>
                    </a:lnTo>
                    <a:lnTo>
                      <a:pt x="215" y="608"/>
                    </a:lnTo>
                    <a:lnTo>
                      <a:pt x="221" y="602"/>
                    </a:lnTo>
                    <a:lnTo>
                      <a:pt x="221" y="514"/>
                    </a:lnTo>
                    <a:lnTo>
                      <a:pt x="226" y="508"/>
                    </a:lnTo>
                    <a:lnTo>
                      <a:pt x="226" y="138"/>
                    </a:lnTo>
                    <a:lnTo>
                      <a:pt x="226" y="713"/>
                    </a:lnTo>
                    <a:lnTo>
                      <a:pt x="232" y="707"/>
                    </a:lnTo>
                    <a:lnTo>
                      <a:pt x="232" y="508"/>
                    </a:lnTo>
                    <a:lnTo>
                      <a:pt x="232" y="530"/>
                    </a:lnTo>
                    <a:lnTo>
                      <a:pt x="237" y="541"/>
                    </a:lnTo>
                    <a:lnTo>
                      <a:pt x="237" y="735"/>
                    </a:lnTo>
                    <a:lnTo>
                      <a:pt x="237" y="552"/>
                    </a:lnTo>
                    <a:lnTo>
                      <a:pt x="243" y="508"/>
                    </a:lnTo>
                    <a:lnTo>
                      <a:pt x="243" y="729"/>
                    </a:lnTo>
                    <a:lnTo>
                      <a:pt x="243" y="326"/>
                    </a:lnTo>
                    <a:lnTo>
                      <a:pt x="243" y="724"/>
                    </a:lnTo>
                    <a:lnTo>
                      <a:pt x="248" y="729"/>
                    </a:lnTo>
                    <a:lnTo>
                      <a:pt x="248" y="768"/>
                    </a:lnTo>
                    <a:lnTo>
                      <a:pt x="254" y="773"/>
                    </a:lnTo>
                    <a:lnTo>
                      <a:pt x="254" y="840"/>
                    </a:lnTo>
                    <a:lnTo>
                      <a:pt x="259" y="845"/>
                    </a:lnTo>
                    <a:lnTo>
                      <a:pt x="259" y="1182"/>
                    </a:lnTo>
                    <a:lnTo>
                      <a:pt x="259" y="856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151"/>
              <p:cNvSpPr>
                <a:spLocks/>
              </p:cNvSpPr>
              <p:nvPr/>
            </p:nvSpPr>
            <p:spPr bwMode="auto">
              <a:xfrm>
                <a:off x="4440" y="2540"/>
                <a:ext cx="271" cy="1277"/>
              </a:xfrm>
              <a:custGeom>
                <a:avLst/>
                <a:gdLst>
                  <a:gd name="T0" fmla="*/ 6 w 271"/>
                  <a:gd name="T1" fmla="*/ 199 h 1277"/>
                  <a:gd name="T2" fmla="*/ 11 w 271"/>
                  <a:gd name="T3" fmla="*/ 846 h 1277"/>
                  <a:gd name="T4" fmla="*/ 17 w 271"/>
                  <a:gd name="T5" fmla="*/ 934 h 1277"/>
                  <a:gd name="T6" fmla="*/ 22 w 271"/>
                  <a:gd name="T7" fmla="*/ 940 h 1277"/>
                  <a:gd name="T8" fmla="*/ 28 w 271"/>
                  <a:gd name="T9" fmla="*/ 774 h 1277"/>
                  <a:gd name="T10" fmla="*/ 39 w 271"/>
                  <a:gd name="T11" fmla="*/ 730 h 1277"/>
                  <a:gd name="T12" fmla="*/ 45 w 271"/>
                  <a:gd name="T13" fmla="*/ 945 h 1277"/>
                  <a:gd name="T14" fmla="*/ 50 w 271"/>
                  <a:gd name="T15" fmla="*/ 641 h 1277"/>
                  <a:gd name="T16" fmla="*/ 56 w 271"/>
                  <a:gd name="T17" fmla="*/ 907 h 1277"/>
                  <a:gd name="T18" fmla="*/ 61 w 271"/>
                  <a:gd name="T19" fmla="*/ 1271 h 1277"/>
                  <a:gd name="T20" fmla="*/ 67 w 271"/>
                  <a:gd name="T21" fmla="*/ 697 h 1277"/>
                  <a:gd name="T22" fmla="*/ 72 w 271"/>
                  <a:gd name="T23" fmla="*/ 802 h 1277"/>
                  <a:gd name="T24" fmla="*/ 78 w 271"/>
                  <a:gd name="T25" fmla="*/ 940 h 1277"/>
                  <a:gd name="T26" fmla="*/ 83 w 271"/>
                  <a:gd name="T27" fmla="*/ 818 h 1277"/>
                  <a:gd name="T28" fmla="*/ 89 w 271"/>
                  <a:gd name="T29" fmla="*/ 851 h 1277"/>
                  <a:gd name="T30" fmla="*/ 94 w 271"/>
                  <a:gd name="T31" fmla="*/ 752 h 1277"/>
                  <a:gd name="T32" fmla="*/ 100 w 271"/>
                  <a:gd name="T33" fmla="*/ 78 h 1277"/>
                  <a:gd name="T34" fmla="*/ 105 w 271"/>
                  <a:gd name="T35" fmla="*/ 708 h 1277"/>
                  <a:gd name="T36" fmla="*/ 116 w 271"/>
                  <a:gd name="T37" fmla="*/ 674 h 1277"/>
                  <a:gd name="T38" fmla="*/ 122 w 271"/>
                  <a:gd name="T39" fmla="*/ 680 h 1277"/>
                  <a:gd name="T40" fmla="*/ 127 w 271"/>
                  <a:gd name="T41" fmla="*/ 724 h 1277"/>
                  <a:gd name="T42" fmla="*/ 139 w 271"/>
                  <a:gd name="T43" fmla="*/ 652 h 1277"/>
                  <a:gd name="T44" fmla="*/ 144 w 271"/>
                  <a:gd name="T45" fmla="*/ 11 h 1277"/>
                  <a:gd name="T46" fmla="*/ 150 w 271"/>
                  <a:gd name="T47" fmla="*/ 564 h 1277"/>
                  <a:gd name="T48" fmla="*/ 155 w 271"/>
                  <a:gd name="T49" fmla="*/ 945 h 1277"/>
                  <a:gd name="T50" fmla="*/ 166 w 271"/>
                  <a:gd name="T51" fmla="*/ 652 h 1277"/>
                  <a:gd name="T52" fmla="*/ 172 w 271"/>
                  <a:gd name="T53" fmla="*/ 282 h 1277"/>
                  <a:gd name="T54" fmla="*/ 177 w 271"/>
                  <a:gd name="T55" fmla="*/ 1050 h 1277"/>
                  <a:gd name="T56" fmla="*/ 183 w 271"/>
                  <a:gd name="T57" fmla="*/ 1277 h 1277"/>
                  <a:gd name="T58" fmla="*/ 188 w 271"/>
                  <a:gd name="T59" fmla="*/ 1017 h 1277"/>
                  <a:gd name="T60" fmla="*/ 194 w 271"/>
                  <a:gd name="T61" fmla="*/ 951 h 1277"/>
                  <a:gd name="T62" fmla="*/ 199 w 271"/>
                  <a:gd name="T63" fmla="*/ 785 h 1277"/>
                  <a:gd name="T64" fmla="*/ 210 w 271"/>
                  <a:gd name="T65" fmla="*/ 719 h 1277"/>
                  <a:gd name="T66" fmla="*/ 216 w 271"/>
                  <a:gd name="T67" fmla="*/ 498 h 1277"/>
                  <a:gd name="T68" fmla="*/ 221 w 271"/>
                  <a:gd name="T69" fmla="*/ 509 h 1277"/>
                  <a:gd name="T70" fmla="*/ 221 w 271"/>
                  <a:gd name="T71" fmla="*/ 453 h 1277"/>
                  <a:gd name="T72" fmla="*/ 232 w 271"/>
                  <a:gd name="T73" fmla="*/ 564 h 1277"/>
                  <a:gd name="T74" fmla="*/ 238 w 271"/>
                  <a:gd name="T75" fmla="*/ 608 h 1277"/>
                  <a:gd name="T76" fmla="*/ 244 w 271"/>
                  <a:gd name="T77" fmla="*/ 503 h 1277"/>
                  <a:gd name="T78" fmla="*/ 249 w 271"/>
                  <a:gd name="T79" fmla="*/ 636 h 1277"/>
                  <a:gd name="T80" fmla="*/ 255 w 271"/>
                  <a:gd name="T81" fmla="*/ 448 h 1277"/>
                  <a:gd name="T82" fmla="*/ 271 w 271"/>
                  <a:gd name="T83" fmla="*/ 547 h 1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1" h="1277">
                    <a:moveTo>
                      <a:pt x="0" y="851"/>
                    </a:moveTo>
                    <a:lnTo>
                      <a:pt x="6" y="824"/>
                    </a:lnTo>
                    <a:lnTo>
                      <a:pt x="6" y="199"/>
                    </a:lnTo>
                    <a:lnTo>
                      <a:pt x="6" y="890"/>
                    </a:lnTo>
                    <a:lnTo>
                      <a:pt x="11" y="895"/>
                    </a:lnTo>
                    <a:lnTo>
                      <a:pt x="11" y="846"/>
                    </a:lnTo>
                    <a:lnTo>
                      <a:pt x="17" y="840"/>
                    </a:lnTo>
                    <a:lnTo>
                      <a:pt x="17" y="835"/>
                    </a:lnTo>
                    <a:lnTo>
                      <a:pt x="17" y="934"/>
                    </a:lnTo>
                    <a:lnTo>
                      <a:pt x="22" y="951"/>
                    </a:lnTo>
                    <a:lnTo>
                      <a:pt x="22" y="1194"/>
                    </a:lnTo>
                    <a:lnTo>
                      <a:pt x="22" y="940"/>
                    </a:lnTo>
                    <a:lnTo>
                      <a:pt x="22" y="945"/>
                    </a:lnTo>
                    <a:lnTo>
                      <a:pt x="28" y="923"/>
                    </a:lnTo>
                    <a:lnTo>
                      <a:pt x="28" y="774"/>
                    </a:lnTo>
                    <a:lnTo>
                      <a:pt x="33" y="768"/>
                    </a:lnTo>
                    <a:lnTo>
                      <a:pt x="33" y="735"/>
                    </a:lnTo>
                    <a:lnTo>
                      <a:pt x="39" y="730"/>
                    </a:lnTo>
                    <a:lnTo>
                      <a:pt x="39" y="674"/>
                    </a:lnTo>
                    <a:lnTo>
                      <a:pt x="45" y="669"/>
                    </a:lnTo>
                    <a:lnTo>
                      <a:pt x="45" y="945"/>
                    </a:lnTo>
                    <a:lnTo>
                      <a:pt x="45" y="459"/>
                    </a:lnTo>
                    <a:lnTo>
                      <a:pt x="45" y="647"/>
                    </a:lnTo>
                    <a:lnTo>
                      <a:pt x="50" y="641"/>
                    </a:lnTo>
                    <a:lnTo>
                      <a:pt x="50" y="304"/>
                    </a:lnTo>
                    <a:lnTo>
                      <a:pt x="50" y="895"/>
                    </a:lnTo>
                    <a:lnTo>
                      <a:pt x="56" y="907"/>
                    </a:lnTo>
                    <a:lnTo>
                      <a:pt x="56" y="1122"/>
                    </a:lnTo>
                    <a:lnTo>
                      <a:pt x="61" y="1133"/>
                    </a:lnTo>
                    <a:lnTo>
                      <a:pt x="61" y="1271"/>
                    </a:lnTo>
                    <a:lnTo>
                      <a:pt x="61" y="956"/>
                    </a:lnTo>
                    <a:lnTo>
                      <a:pt x="67" y="951"/>
                    </a:lnTo>
                    <a:lnTo>
                      <a:pt x="67" y="697"/>
                    </a:lnTo>
                    <a:lnTo>
                      <a:pt x="72" y="685"/>
                    </a:lnTo>
                    <a:lnTo>
                      <a:pt x="72" y="0"/>
                    </a:lnTo>
                    <a:lnTo>
                      <a:pt x="72" y="802"/>
                    </a:lnTo>
                    <a:lnTo>
                      <a:pt x="78" y="796"/>
                    </a:lnTo>
                    <a:lnTo>
                      <a:pt x="78" y="171"/>
                    </a:lnTo>
                    <a:lnTo>
                      <a:pt x="78" y="940"/>
                    </a:lnTo>
                    <a:lnTo>
                      <a:pt x="83" y="956"/>
                    </a:lnTo>
                    <a:lnTo>
                      <a:pt x="83" y="1205"/>
                    </a:lnTo>
                    <a:lnTo>
                      <a:pt x="83" y="818"/>
                    </a:lnTo>
                    <a:lnTo>
                      <a:pt x="89" y="813"/>
                    </a:lnTo>
                    <a:lnTo>
                      <a:pt x="89" y="807"/>
                    </a:lnTo>
                    <a:lnTo>
                      <a:pt x="89" y="851"/>
                    </a:lnTo>
                    <a:lnTo>
                      <a:pt x="94" y="862"/>
                    </a:lnTo>
                    <a:lnTo>
                      <a:pt x="94" y="1260"/>
                    </a:lnTo>
                    <a:lnTo>
                      <a:pt x="94" y="752"/>
                    </a:lnTo>
                    <a:lnTo>
                      <a:pt x="100" y="746"/>
                    </a:lnTo>
                    <a:lnTo>
                      <a:pt x="100" y="1050"/>
                    </a:lnTo>
                    <a:lnTo>
                      <a:pt x="100" y="78"/>
                    </a:lnTo>
                    <a:lnTo>
                      <a:pt x="100" y="685"/>
                    </a:lnTo>
                    <a:lnTo>
                      <a:pt x="105" y="691"/>
                    </a:lnTo>
                    <a:lnTo>
                      <a:pt x="105" y="708"/>
                    </a:lnTo>
                    <a:lnTo>
                      <a:pt x="111" y="708"/>
                    </a:lnTo>
                    <a:lnTo>
                      <a:pt x="116" y="702"/>
                    </a:lnTo>
                    <a:lnTo>
                      <a:pt x="116" y="674"/>
                    </a:lnTo>
                    <a:lnTo>
                      <a:pt x="122" y="680"/>
                    </a:lnTo>
                    <a:lnTo>
                      <a:pt x="122" y="702"/>
                    </a:lnTo>
                    <a:lnTo>
                      <a:pt x="122" y="680"/>
                    </a:lnTo>
                    <a:lnTo>
                      <a:pt x="127" y="674"/>
                    </a:lnTo>
                    <a:lnTo>
                      <a:pt x="127" y="735"/>
                    </a:lnTo>
                    <a:lnTo>
                      <a:pt x="127" y="724"/>
                    </a:lnTo>
                    <a:lnTo>
                      <a:pt x="133" y="719"/>
                    </a:lnTo>
                    <a:lnTo>
                      <a:pt x="133" y="658"/>
                    </a:lnTo>
                    <a:lnTo>
                      <a:pt x="139" y="652"/>
                    </a:lnTo>
                    <a:lnTo>
                      <a:pt x="139" y="470"/>
                    </a:lnTo>
                    <a:lnTo>
                      <a:pt x="144" y="453"/>
                    </a:lnTo>
                    <a:lnTo>
                      <a:pt x="144" y="11"/>
                    </a:lnTo>
                    <a:lnTo>
                      <a:pt x="144" y="448"/>
                    </a:lnTo>
                    <a:lnTo>
                      <a:pt x="150" y="453"/>
                    </a:lnTo>
                    <a:lnTo>
                      <a:pt x="150" y="564"/>
                    </a:lnTo>
                    <a:lnTo>
                      <a:pt x="150" y="558"/>
                    </a:lnTo>
                    <a:lnTo>
                      <a:pt x="155" y="564"/>
                    </a:lnTo>
                    <a:lnTo>
                      <a:pt x="155" y="945"/>
                    </a:lnTo>
                    <a:lnTo>
                      <a:pt x="161" y="1144"/>
                    </a:lnTo>
                    <a:lnTo>
                      <a:pt x="161" y="647"/>
                    </a:lnTo>
                    <a:lnTo>
                      <a:pt x="166" y="652"/>
                    </a:lnTo>
                    <a:lnTo>
                      <a:pt x="166" y="680"/>
                    </a:lnTo>
                    <a:lnTo>
                      <a:pt x="172" y="674"/>
                    </a:lnTo>
                    <a:lnTo>
                      <a:pt x="172" y="282"/>
                    </a:lnTo>
                    <a:lnTo>
                      <a:pt x="172" y="884"/>
                    </a:lnTo>
                    <a:lnTo>
                      <a:pt x="177" y="918"/>
                    </a:lnTo>
                    <a:lnTo>
                      <a:pt x="177" y="1050"/>
                    </a:lnTo>
                    <a:lnTo>
                      <a:pt x="177" y="912"/>
                    </a:lnTo>
                    <a:lnTo>
                      <a:pt x="183" y="890"/>
                    </a:lnTo>
                    <a:lnTo>
                      <a:pt x="183" y="1277"/>
                    </a:lnTo>
                    <a:lnTo>
                      <a:pt x="183" y="835"/>
                    </a:lnTo>
                    <a:lnTo>
                      <a:pt x="183" y="1012"/>
                    </a:lnTo>
                    <a:lnTo>
                      <a:pt x="188" y="1017"/>
                    </a:lnTo>
                    <a:lnTo>
                      <a:pt x="188" y="1039"/>
                    </a:lnTo>
                    <a:lnTo>
                      <a:pt x="188" y="956"/>
                    </a:lnTo>
                    <a:lnTo>
                      <a:pt x="194" y="951"/>
                    </a:lnTo>
                    <a:lnTo>
                      <a:pt x="194" y="846"/>
                    </a:lnTo>
                    <a:lnTo>
                      <a:pt x="199" y="840"/>
                    </a:lnTo>
                    <a:lnTo>
                      <a:pt x="199" y="785"/>
                    </a:lnTo>
                    <a:lnTo>
                      <a:pt x="205" y="779"/>
                    </a:lnTo>
                    <a:lnTo>
                      <a:pt x="205" y="713"/>
                    </a:lnTo>
                    <a:lnTo>
                      <a:pt x="210" y="719"/>
                    </a:lnTo>
                    <a:lnTo>
                      <a:pt x="210" y="1133"/>
                    </a:lnTo>
                    <a:lnTo>
                      <a:pt x="210" y="503"/>
                    </a:lnTo>
                    <a:lnTo>
                      <a:pt x="216" y="498"/>
                    </a:lnTo>
                    <a:lnTo>
                      <a:pt x="216" y="531"/>
                    </a:lnTo>
                    <a:lnTo>
                      <a:pt x="216" y="503"/>
                    </a:lnTo>
                    <a:lnTo>
                      <a:pt x="221" y="509"/>
                    </a:lnTo>
                    <a:lnTo>
                      <a:pt x="221" y="514"/>
                    </a:lnTo>
                    <a:lnTo>
                      <a:pt x="221" y="183"/>
                    </a:lnTo>
                    <a:lnTo>
                      <a:pt x="221" y="453"/>
                    </a:lnTo>
                    <a:lnTo>
                      <a:pt x="227" y="459"/>
                    </a:lnTo>
                    <a:lnTo>
                      <a:pt x="227" y="558"/>
                    </a:lnTo>
                    <a:lnTo>
                      <a:pt x="232" y="564"/>
                    </a:lnTo>
                    <a:lnTo>
                      <a:pt x="232" y="1067"/>
                    </a:lnTo>
                    <a:lnTo>
                      <a:pt x="232" y="630"/>
                    </a:lnTo>
                    <a:lnTo>
                      <a:pt x="238" y="608"/>
                    </a:lnTo>
                    <a:lnTo>
                      <a:pt x="238" y="66"/>
                    </a:lnTo>
                    <a:lnTo>
                      <a:pt x="238" y="498"/>
                    </a:lnTo>
                    <a:lnTo>
                      <a:pt x="244" y="503"/>
                    </a:lnTo>
                    <a:lnTo>
                      <a:pt x="244" y="597"/>
                    </a:lnTo>
                    <a:lnTo>
                      <a:pt x="249" y="603"/>
                    </a:lnTo>
                    <a:lnTo>
                      <a:pt x="249" y="636"/>
                    </a:lnTo>
                    <a:lnTo>
                      <a:pt x="249" y="603"/>
                    </a:lnTo>
                    <a:lnTo>
                      <a:pt x="255" y="597"/>
                    </a:lnTo>
                    <a:lnTo>
                      <a:pt x="255" y="448"/>
                    </a:lnTo>
                    <a:lnTo>
                      <a:pt x="266" y="459"/>
                    </a:lnTo>
                    <a:lnTo>
                      <a:pt x="266" y="542"/>
                    </a:lnTo>
                    <a:lnTo>
                      <a:pt x="271" y="547"/>
                    </a:lnTo>
                    <a:lnTo>
                      <a:pt x="271" y="1000"/>
                    </a:lnTo>
                    <a:lnTo>
                      <a:pt x="271" y="547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152"/>
              <p:cNvSpPr>
                <a:spLocks/>
              </p:cNvSpPr>
              <p:nvPr/>
            </p:nvSpPr>
            <p:spPr bwMode="auto">
              <a:xfrm>
                <a:off x="4711" y="2618"/>
                <a:ext cx="61" cy="1110"/>
              </a:xfrm>
              <a:custGeom>
                <a:avLst/>
                <a:gdLst>
                  <a:gd name="T0" fmla="*/ 0 w 61"/>
                  <a:gd name="T1" fmla="*/ 469 h 1110"/>
                  <a:gd name="T2" fmla="*/ 6 w 61"/>
                  <a:gd name="T3" fmla="*/ 442 h 1110"/>
                  <a:gd name="T4" fmla="*/ 6 w 61"/>
                  <a:gd name="T5" fmla="*/ 49 h 1110"/>
                  <a:gd name="T6" fmla="*/ 6 w 61"/>
                  <a:gd name="T7" fmla="*/ 60 h 1110"/>
                  <a:gd name="T8" fmla="*/ 11 w 61"/>
                  <a:gd name="T9" fmla="*/ 82 h 1110"/>
                  <a:gd name="T10" fmla="*/ 11 w 61"/>
                  <a:gd name="T11" fmla="*/ 486 h 1110"/>
                  <a:gd name="T12" fmla="*/ 17 w 61"/>
                  <a:gd name="T13" fmla="*/ 491 h 1110"/>
                  <a:gd name="T14" fmla="*/ 17 w 61"/>
                  <a:gd name="T15" fmla="*/ 707 h 1110"/>
                  <a:gd name="T16" fmla="*/ 22 w 61"/>
                  <a:gd name="T17" fmla="*/ 746 h 1110"/>
                  <a:gd name="T18" fmla="*/ 22 w 61"/>
                  <a:gd name="T19" fmla="*/ 989 h 1110"/>
                  <a:gd name="T20" fmla="*/ 22 w 61"/>
                  <a:gd name="T21" fmla="*/ 718 h 1110"/>
                  <a:gd name="T22" fmla="*/ 22 w 61"/>
                  <a:gd name="T23" fmla="*/ 724 h 1110"/>
                  <a:gd name="T24" fmla="*/ 28 w 61"/>
                  <a:gd name="T25" fmla="*/ 729 h 1110"/>
                  <a:gd name="T26" fmla="*/ 28 w 61"/>
                  <a:gd name="T27" fmla="*/ 895 h 1110"/>
                  <a:gd name="T28" fmla="*/ 28 w 61"/>
                  <a:gd name="T29" fmla="*/ 674 h 1110"/>
                  <a:gd name="T30" fmla="*/ 33 w 61"/>
                  <a:gd name="T31" fmla="*/ 663 h 1110"/>
                  <a:gd name="T32" fmla="*/ 33 w 61"/>
                  <a:gd name="T33" fmla="*/ 497 h 1110"/>
                  <a:gd name="T34" fmla="*/ 44 w 61"/>
                  <a:gd name="T35" fmla="*/ 497 h 1110"/>
                  <a:gd name="T36" fmla="*/ 44 w 61"/>
                  <a:gd name="T37" fmla="*/ 519 h 1110"/>
                  <a:gd name="T38" fmla="*/ 44 w 61"/>
                  <a:gd name="T39" fmla="*/ 513 h 1110"/>
                  <a:gd name="T40" fmla="*/ 50 w 61"/>
                  <a:gd name="T41" fmla="*/ 508 h 1110"/>
                  <a:gd name="T42" fmla="*/ 50 w 61"/>
                  <a:gd name="T43" fmla="*/ 0 h 1110"/>
                  <a:gd name="T44" fmla="*/ 50 w 61"/>
                  <a:gd name="T45" fmla="*/ 436 h 1110"/>
                  <a:gd name="T46" fmla="*/ 55 w 61"/>
                  <a:gd name="T47" fmla="*/ 453 h 1110"/>
                  <a:gd name="T48" fmla="*/ 55 w 61"/>
                  <a:gd name="T49" fmla="*/ 1110 h 1110"/>
                  <a:gd name="T50" fmla="*/ 55 w 61"/>
                  <a:gd name="T51" fmla="*/ 701 h 1110"/>
                  <a:gd name="T52" fmla="*/ 61 w 61"/>
                  <a:gd name="T53" fmla="*/ 696 h 1110"/>
                  <a:gd name="T54" fmla="*/ 61 w 61"/>
                  <a:gd name="T55" fmla="*/ 701 h 1110"/>
                  <a:gd name="T56" fmla="*/ 61 w 61"/>
                  <a:gd name="T57" fmla="*/ 679 h 1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1" h="1110">
                    <a:moveTo>
                      <a:pt x="0" y="469"/>
                    </a:moveTo>
                    <a:lnTo>
                      <a:pt x="6" y="442"/>
                    </a:lnTo>
                    <a:lnTo>
                      <a:pt x="6" y="49"/>
                    </a:lnTo>
                    <a:lnTo>
                      <a:pt x="6" y="60"/>
                    </a:lnTo>
                    <a:lnTo>
                      <a:pt x="11" y="82"/>
                    </a:lnTo>
                    <a:lnTo>
                      <a:pt x="11" y="486"/>
                    </a:lnTo>
                    <a:lnTo>
                      <a:pt x="17" y="491"/>
                    </a:lnTo>
                    <a:lnTo>
                      <a:pt x="17" y="707"/>
                    </a:lnTo>
                    <a:lnTo>
                      <a:pt x="22" y="746"/>
                    </a:lnTo>
                    <a:lnTo>
                      <a:pt x="22" y="989"/>
                    </a:lnTo>
                    <a:lnTo>
                      <a:pt x="22" y="718"/>
                    </a:lnTo>
                    <a:lnTo>
                      <a:pt x="22" y="724"/>
                    </a:lnTo>
                    <a:lnTo>
                      <a:pt x="28" y="729"/>
                    </a:lnTo>
                    <a:lnTo>
                      <a:pt x="28" y="895"/>
                    </a:lnTo>
                    <a:lnTo>
                      <a:pt x="28" y="674"/>
                    </a:lnTo>
                    <a:lnTo>
                      <a:pt x="33" y="663"/>
                    </a:lnTo>
                    <a:lnTo>
                      <a:pt x="33" y="497"/>
                    </a:lnTo>
                    <a:lnTo>
                      <a:pt x="44" y="497"/>
                    </a:lnTo>
                    <a:lnTo>
                      <a:pt x="44" y="519"/>
                    </a:lnTo>
                    <a:lnTo>
                      <a:pt x="44" y="513"/>
                    </a:lnTo>
                    <a:lnTo>
                      <a:pt x="50" y="508"/>
                    </a:lnTo>
                    <a:lnTo>
                      <a:pt x="50" y="0"/>
                    </a:lnTo>
                    <a:lnTo>
                      <a:pt x="50" y="436"/>
                    </a:lnTo>
                    <a:lnTo>
                      <a:pt x="55" y="453"/>
                    </a:lnTo>
                    <a:lnTo>
                      <a:pt x="55" y="1110"/>
                    </a:lnTo>
                    <a:lnTo>
                      <a:pt x="55" y="701"/>
                    </a:lnTo>
                    <a:lnTo>
                      <a:pt x="61" y="696"/>
                    </a:lnTo>
                    <a:lnTo>
                      <a:pt x="61" y="701"/>
                    </a:lnTo>
                    <a:lnTo>
                      <a:pt x="61" y="679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Rectangle 153"/>
              <p:cNvSpPr>
                <a:spLocks noChangeArrowheads="1"/>
              </p:cNvSpPr>
              <p:nvPr/>
            </p:nvSpPr>
            <p:spPr bwMode="auto">
              <a:xfrm>
                <a:off x="2478" y="4165"/>
                <a:ext cx="619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Time (s)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3" name="Rectangle 154"/>
              <p:cNvSpPr>
                <a:spLocks noChangeArrowheads="1"/>
              </p:cNvSpPr>
              <p:nvPr/>
            </p:nvSpPr>
            <p:spPr bwMode="auto">
              <a:xfrm rot="16200000">
                <a:off x="-586" y="3079"/>
                <a:ext cx="1732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Horizontal Position (cm)</a:t>
                </a:r>
                <a:endParaRPr kumimoji="0" lang="en-US" altLang="en-US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</p:grpSp>
        <p:cxnSp>
          <p:nvCxnSpPr>
            <p:cNvPr id="394" name="Straight Connector 393"/>
            <p:cNvCxnSpPr/>
            <p:nvPr/>
          </p:nvCxnSpPr>
          <p:spPr>
            <a:xfrm>
              <a:off x="1066800" y="4925704"/>
              <a:ext cx="6271856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1" name="TextBox 240"/>
          <p:cNvSpPr txBox="1"/>
          <p:nvPr/>
        </p:nvSpPr>
        <p:spPr>
          <a:xfrm>
            <a:off x="7274256" y="1965429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ym typeface="Symbol"/>
              </a:rPr>
              <a:t> Vertical bias</a:t>
            </a:r>
            <a:endParaRPr lang="en-US" sz="1200" b="1" dirty="0"/>
          </a:p>
        </p:txBody>
      </p:sp>
      <p:sp>
        <p:nvSpPr>
          <p:cNvPr id="242" name="TextBox 241"/>
          <p:cNvSpPr txBox="1"/>
          <p:nvPr/>
        </p:nvSpPr>
        <p:spPr>
          <a:xfrm>
            <a:off x="7239000" y="4773304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ym typeface="Symbol"/>
              </a:rPr>
              <a:t>No horizontal bias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3730618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788690" cy="880369"/>
          </a:xfrm>
        </p:spPr>
        <p:txBody>
          <a:bodyPr/>
          <a:lstStyle/>
          <a:p>
            <a:r>
              <a:rPr lang="en-US" dirty="0" smtClean="0"/>
              <a:t>Modeling Approach: Low-order dynamic biomass pyrolysis reactor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0053"/>
            <a:ext cx="8229600" cy="4301690"/>
          </a:xfrm>
        </p:spPr>
        <p:txBody>
          <a:bodyPr/>
          <a:lstStyle/>
          <a:p>
            <a:r>
              <a:rPr lang="en-US" sz="2000" b="1" dirty="0" smtClean="0">
                <a:latin typeface="Arial" charset="0"/>
              </a:rPr>
              <a:t>Develop dynamic particle model that yields correct mixing statistics (multiple particles and different particle histories)</a:t>
            </a:r>
          </a:p>
          <a:p>
            <a:r>
              <a:rPr lang="en-US" sz="2000" b="1" dirty="0" smtClean="0">
                <a:latin typeface="Arial" charset="0"/>
              </a:rPr>
              <a:t>Account for changes in biomass particle properties as pyrolysis occurs (translate tracking data to dynamic context)</a:t>
            </a:r>
          </a:p>
          <a:p>
            <a:r>
              <a:rPr lang="en-US" sz="2000" b="1" dirty="0" smtClean="0">
                <a:latin typeface="Arial" charset="0"/>
              </a:rPr>
              <a:t>Key assumptions:</a:t>
            </a:r>
          </a:p>
          <a:p>
            <a:pPr lvl="1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Initial focus on steady state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Released pyrolysis gases do not alter the fluidization state</a:t>
            </a:r>
          </a:p>
          <a:p>
            <a:pPr lvl="1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Bed temperature is uniform</a:t>
            </a:r>
          </a:p>
          <a:p>
            <a:pPr lvl="1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Biomass is represented by a single equivalent particle size</a:t>
            </a:r>
          </a:p>
          <a:p>
            <a:pPr lvl="1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Each biomass particle follows a similar heat-up and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devolatilization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trajectory (from separate model)</a:t>
            </a:r>
          </a:p>
          <a:p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509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Modeling Approach: </a:t>
            </a:r>
            <a:r>
              <a:rPr lang="en-US" dirty="0" err="1" smtClean="0"/>
              <a:t>Langevin</a:t>
            </a:r>
            <a:r>
              <a:rPr lang="en-US" dirty="0" smtClean="0"/>
              <a:t>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6505552" cy="535531"/>
          </a:xfrm>
        </p:spPr>
        <p:txBody>
          <a:bodyPr/>
          <a:lstStyle/>
          <a:p>
            <a:pPr>
              <a:buClrTx/>
            </a:pPr>
            <a:r>
              <a:rPr lang="en-US" sz="1600" b="1" dirty="0" smtClean="0">
                <a:latin typeface="Arial" charset="0"/>
              </a:rPr>
              <a:t>Originally proposed by Paul </a:t>
            </a:r>
            <a:r>
              <a:rPr lang="en-US" sz="1600" b="1" dirty="0" err="1" smtClean="0">
                <a:latin typeface="Arial" charset="0"/>
              </a:rPr>
              <a:t>Langevin</a:t>
            </a:r>
            <a:r>
              <a:rPr lang="en-US" sz="1600" b="1" dirty="0" smtClean="0">
                <a:latin typeface="Arial" charset="0"/>
              </a:rPr>
              <a:t> (</a:t>
            </a:r>
            <a:r>
              <a:rPr lang="en-US" sz="1600" b="1" i="1" dirty="0"/>
              <a:t>C. R. Acad. Sci. (Paris)</a:t>
            </a:r>
            <a:r>
              <a:rPr lang="en-US" sz="1600" b="1" dirty="0"/>
              <a:t> 146: </a:t>
            </a:r>
            <a:r>
              <a:rPr lang="en-US" sz="1600" b="1" dirty="0" smtClean="0"/>
              <a:t>530–533, </a:t>
            </a:r>
            <a:r>
              <a:rPr lang="en-US" sz="1600" b="1" dirty="0" smtClean="0">
                <a:latin typeface="Arial" charset="0"/>
              </a:rPr>
              <a:t>1908) to describe Brownian motion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685800" y="823010"/>
                <a:ext cx="6276952" cy="1147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𝒎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1">
                          <a:latin typeface="Cambria Math"/>
                        </a:rPr>
                        <m:t>= −</m:t>
                      </m:r>
                      <m:r>
                        <a:rPr lang="en-US" b="1" i="1">
                          <a:latin typeface="Cambria Math"/>
                        </a:rPr>
                        <m:t>𝝀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𝒅𝒙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𝒅𝒕</m:t>
                          </m:r>
                        </m:den>
                      </m:f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𝜼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  <a:p>
                <a:r>
                  <a:rPr lang="en-US" sz="1600" b="1" dirty="0"/>
                  <a:t>x= position; </a:t>
                </a:r>
                <a:r>
                  <a:rPr lang="en-US" sz="1600" b="1" dirty="0" smtClean="0"/>
                  <a:t>t </a:t>
                </a:r>
                <a:r>
                  <a:rPr lang="en-US" sz="1600" b="1" dirty="0"/>
                  <a:t>= time; </a:t>
                </a:r>
                <a:r>
                  <a:rPr lang="en-US" sz="1600" b="1" dirty="0" smtClean="0"/>
                  <a:t>m </a:t>
                </a:r>
                <a:r>
                  <a:rPr lang="en-US" sz="1600" b="1" dirty="0"/>
                  <a:t>= particle </a:t>
                </a:r>
                <a:r>
                  <a:rPr lang="en-US" sz="1600" b="1" dirty="0" smtClean="0"/>
                  <a:t>mass; </a:t>
                </a:r>
                <a:r>
                  <a:rPr lang="en-US" sz="1600" b="1" dirty="0" smtClean="0">
                    <a:sym typeface="Symbol"/>
                  </a:rPr>
                  <a:t></a:t>
                </a:r>
                <a:r>
                  <a:rPr lang="en-US" sz="1600" b="1" dirty="0" smtClean="0"/>
                  <a:t>= </a:t>
                </a:r>
                <a:r>
                  <a:rPr lang="en-US" sz="1600" b="1" dirty="0"/>
                  <a:t>friction </a:t>
                </a:r>
                <a:r>
                  <a:rPr lang="en-US" sz="1600" b="1" dirty="0" smtClean="0"/>
                  <a:t>coefficient </a:t>
                </a:r>
              </a:p>
              <a:p>
                <a:r>
                  <a:rPr lang="en-US" sz="1600" b="1" dirty="0" smtClean="0">
                    <a:sym typeface="Symbol"/>
                  </a:rPr>
                  <a:t></a:t>
                </a:r>
                <a:r>
                  <a:rPr lang="en-US" sz="1600" b="1" dirty="0"/>
                  <a:t>(t) = stochastic </a:t>
                </a:r>
                <a:r>
                  <a:rPr lang="en-US" sz="1600" b="1" dirty="0" smtClean="0"/>
                  <a:t>perturbations </a:t>
                </a:r>
                <a:endParaRPr lang="en-US" sz="1600" b="1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823010"/>
                <a:ext cx="6276952" cy="114762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583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010400" y="762000"/>
            <a:ext cx="1419248" cy="1894820"/>
            <a:chOff x="7335286" y="2514600"/>
            <a:chExt cx="1419248" cy="1894820"/>
          </a:xfrm>
        </p:grpSpPr>
        <p:pic>
          <p:nvPicPr>
            <p:cNvPr id="1026" name="Picture 2" descr="C:\stu\jack_halow\MagneticTracerResearch\2013 Paper\224px-Langevi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143" y="2514600"/>
              <a:ext cx="1067535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7335286" y="3886200"/>
              <a:ext cx="14192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Paul </a:t>
              </a:r>
              <a:r>
                <a:rPr lang="en-US" sz="1400" dirty="0" err="1"/>
                <a:t>Langevin</a:t>
              </a:r>
              <a:r>
                <a:rPr lang="en-US" sz="1400" dirty="0"/>
                <a:t> (</a:t>
              </a:r>
              <a:r>
                <a:rPr lang="en-US" sz="1400" dirty="0" smtClean="0"/>
                <a:t>1872-1946)</a:t>
              </a:r>
              <a:endParaRPr lang="en-US" sz="1400" dirty="0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Rectangle 10"/>
              <p:cNvSpPr/>
              <p:nvPr/>
            </p:nvSpPr>
            <p:spPr>
              <a:xfrm>
                <a:off x="660399" y="2819400"/>
                <a:ext cx="8255001" cy="1418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 smtClean="0"/>
                  <a:t>We propose a modified version of this model for biomass particles in bubbling beds. In the vertical direction: </a:t>
                </a:r>
                <a:endParaRPr lang="en-US" b="1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𝒎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1">
                          <a:latin typeface="Cambria Math"/>
                        </a:rPr>
                        <m:t>= −</m:t>
                      </m:r>
                      <m:r>
                        <a:rPr lang="en-US" b="1" i="1">
                          <a:latin typeface="Cambria Math"/>
                        </a:rPr>
                        <m:t>𝝀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𝒅𝒕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𝒇𝒅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𝒇𝒈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𝜼</m:t>
                      </m:r>
                      <m:r>
                        <a:rPr lang="en-US" b="1" i="1" baseline="-25000" smtClean="0">
                          <a:latin typeface="Cambria Math"/>
                        </a:rPr>
                        <m:t>𝒗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 smtClean="0"/>
              </a:p>
              <a:p>
                <a:r>
                  <a:rPr lang="en-US" sz="1600" b="1" dirty="0" err="1" smtClean="0"/>
                  <a:t>f</a:t>
                </a:r>
                <a:r>
                  <a:rPr lang="en-US" sz="1600" b="1" baseline="-25000" dirty="0" err="1" smtClean="0"/>
                  <a:t>d</a:t>
                </a:r>
                <a:r>
                  <a:rPr lang="en-US" sz="1600" b="1" dirty="0" smtClean="0"/>
                  <a:t> = time average gas drag; </a:t>
                </a:r>
                <a:r>
                  <a:rPr lang="en-US" sz="1600" b="1" dirty="0" err="1" smtClean="0"/>
                  <a:t>f</a:t>
                </a:r>
                <a:r>
                  <a:rPr lang="en-US" sz="1600" b="1" baseline="-25000" dirty="0" err="1" smtClean="0"/>
                  <a:t>g</a:t>
                </a:r>
                <a:r>
                  <a:rPr lang="en-US" sz="1600" b="1" dirty="0" smtClean="0"/>
                  <a:t> </a:t>
                </a:r>
                <a:r>
                  <a:rPr lang="en-US" sz="1600" b="1" dirty="0"/>
                  <a:t>= </a:t>
                </a:r>
                <a:r>
                  <a:rPr lang="en-US" sz="1600" b="1" dirty="0" smtClean="0"/>
                  <a:t>gravitational force;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𝜼</m:t>
                    </m:r>
                    <m:r>
                      <a:rPr lang="en-US" sz="1600" b="1" i="1" baseline="-25000">
                        <a:latin typeface="Cambria Math"/>
                      </a:rPr>
                      <m:t>𝒗</m:t>
                    </m:r>
                    <m:d>
                      <m:dPr>
                        <m:ctrlPr>
                          <a:rPr lang="en-US" sz="16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1600" b="1" dirty="0" smtClean="0"/>
                  <a:t>= vertical perturbations</a:t>
                </a:r>
                <a:endParaRPr lang="en-US" sz="1600" b="1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9" y="2819400"/>
                <a:ext cx="8255001" cy="141827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369" t="-1293" b="-3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4572000"/>
            <a:ext cx="8282343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1600" b="1" dirty="0" smtClean="0">
                <a:latin typeface="Arial" charset="0"/>
              </a:rPr>
              <a:t>A similar force balance can be written for horizontal particle position except that we assume no time-average drag or gravitational forces:</a:t>
            </a:r>
            <a:endParaRPr lang="en-US" sz="1600" b="1" i="1" dirty="0" smtClean="0">
              <a:latin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Rectangle 12"/>
              <p:cNvSpPr/>
              <p:nvPr/>
            </p:nvSpPr>
            <p:spPr>
              <a:xfrm>
                <a:off x="609601" y="5159357"/>
                <a:ext cx="7315200" cy="932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𝒎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1">
                          <a:latin typeface="Cambria Math"/>
                        </a:rPr>
                        <m:t>= −</m:t>
                      </m:r>
                      <m:r>
                        <a:rPr lang="en-US" b="1" i="1">
                          <a:latin typeface="Cambria Math"/>
                        </a:rPr>
                        <m:t>𝝀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𝒅𝒕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𝜼</m:t>
                      </m:r>
                      <m:r>
                        <a:rPr lang="en-US" b="1" i="1" baseline="-25000" smtClean="0">
                          <a:latin typeface="Cambria Math"/>
                        </a:rPr>
                        <m:t>𝒉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 smtClean="0"/>
              </a:p>
              <a:p>
                <a:r>
                  <a:rPr lang="en-US" sz="1600" b="1" dirty="0" smtClean="0">
                    <a:sym typeface="Symbol"/>
                  </a:rPr>
                  <a:t></a:t>
                </a:r>
                <a:r>
                  <a:rPr lang="en-US" sz="1600" b="1" baseline="-25000" dirty="0" smtClean="0">
                    <a:sym typeface="Symbol"/>
                  </a:rPr>
                  <a:t>h</a:t>
                </a:r>
                <a:r>
                  <a:rPr lang="en-US" sz="1600" b="1" dirty="0" smtClean="0">
                    <a:sym typeface="Symbol"/>
                  </a:rPr>
                  <a:t>(t) = horizontal perturbations</a:t>
                </a:r>
                <a:endParaRPr lang="en-US" sz="1600" b="1" dirty="0" smtClean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5159357"/>
                <a:ext cx="7315200" cy="932178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417" b="-4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4465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788690" cy="877163"/>
          </a:xfrm>
        </p:spPr>
        <p:txBody>
          <a:bodyPr/>
          <a:lstStyle/>
          <a:p>
            <a:r>
              <a:rPr lang="en-US" dirty="0" smtClean="0"/>
              <a:t>Modeling Approach: A discrete </a:t>
            </a:r>
            <a:r>
              <a:rPr lang="en-US" dirty="0" err="1" smtClean="0"/>
              <a:t>Langevin</a:t>
            </a:r>
            <a:r>
              <a:rPr lang="en-US" dirty="0" smtClean="0"/>
              <a:t> approximation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2004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a, b, and c can be estimated with experimental particle position time 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Stochastic inputs, </a:t>
            </a:r>
            <a:r>
              <a:rPr lang="en-US" sz="2000" b="1" dirty="0" smtClean="0">
                <a:sym typeface="Symbol"/>
              </a:rPr>
              <a:t>’(t), can be estimated from stepwise prediction errors</a:t>
            </a:r>
            <a:endParaRPr lang="en-US" sz="2000" b="1" dirty="0" smtClean="0"/>
          </a:p>
        </p:txBody>
      </p:sp>
      <p:sp>
        <p:nvSpPr>
          <p:cNvPr id="81" name="Content Placeholder 2"/>
          <p:cNvSpPr txBox="1">
            <a:spLocks/>
          </p:cNvSpPr>
          <p:nvPr/>
        </p:nvSpPr>
        <p:spPr bwMode="auto">
          <a:xfrm>
            <a:off x="381000" y="1219200"/>
            <a:ext cx="82823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2000" b="1" dirty="0" smtClean="0">
                <a:latin typeface="Arial" charset="0"/>
              </a:rPr>
              <a:t>Approximating  derivatives over discrete time intervals and combining and rearranging terms for vertical motion results in:</a:t>
            </a:r>
            <a:endParaRPr lang="en-US" sz="2000" b="1" i="1" dirty="0" smtClean="0">
              <a:latin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2" name="TextBox 81"/>
              <p:cNvSpPr txBox="1"/>
              <p:nvPr/>
            </p:nvSpPr>
            <p:spPr>
              <a:xfrm>
                <a:off x="609600" y="1828800"/>
                <a:ext cx="83058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𝒛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𝒕</m:t>
                          </m:r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latin typeface="Cambria Math"/>
                        </a:rPr>
                        <m:t>𝒂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𝒛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sz="2000" b="1">
                          <a:latin typeface="Cambria Math"/>
                        </a:rPr>
                        <m:t>−</m:t>
                      </m:r>
                      <m:r>
                        <a:rPr lang="en-US" sz="2000" b="1" i="1">
                          <a:latin typeface="Cambria Math"/>
                        </a:rPr>
                        <m:t>𝐛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𝒛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𝒕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𝜼</m:t>
                          </m:r>
                        </m:e>
                        <m:sup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000" b="1" i="1" baseline="-25000" smtClean="0">
                          <a:latin typeface="Cambria Math"/>
                          <a:ea typeface="Cambria Math"/>
                        </a:rPr>
                        <m:t>𝒗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sz="2000" b="1" dirty="0" smtClean="0"/>
              </a:p>
              <a:p>
                <a:pPr marL="0" indent="0">
                  <a:buClrTx/>
                  <a:buNone/>
                </a:pPr>
                <a:r>
                  <a:rPr lang="en-US" sz="2000" b="1" dirty="0" smtClean="0"/>
                  <a:t>z(t</a:t>
                </a:r>
                <a:r>
                  <a:rPr lang="en-US" sz="2000" b="1" dirty="0"/>
                  <a:t>) = axial position at time </a:t>
                </a:r>
                <a:r>
                  <a:rPr lang="en-US" sz="2000" b="1" dirty="0" smtClean="0"/>
                  <a:t>t </a:t>
                </a:r>
              </a:p>
              <a:p>
                <a:pPr marL="0" indent="0">
                  <a:buClrTx/>
                  <a:buNone/>
                </a:pPr>
                <a:r>
                  <a:rPr lang="en-US" sz="2000" b="1" dirty="0" smtClean="0"/>
                  <a:t>a</a:t>
                </a:r>
                <a:r>
                  <a:rPr lang="en-US" sz="2000" b="1" dirty="0"/>
                  <a:t>, b, and c = empirical parameters that reflect time average </a:t>
                </a:r>
                <a:r>
                  <a:rPr lang="en-US" sz="2000" b="1" dirty="0" smtClean="0"/>
                  <a:t>forces </a:t>
                </a:r>
              </a:p>
              <a:p>
                <a:pPr marL="0" indent="0">
                  <a:buClrTx/>
                  <a:buNone/>
                </a:pPr>
                <a:r>
                  <a:rPr lang="en-US" sz="2000" b="1" dirty="0" smtClean="0">
                    <a:sym typeface="Symbol"/>
                  </a:rPr>
                  <a:t>’</a:t>
                </a:r>
                <a:r>
                  <a:rPr lang="en-US" sz="2000" b="1" baseline="-25000" dirty="0" smtClean="0">
                    <a:sym typeface="Symbol"/>
                  </a:rPr>
                  <a:t>v</a:t>
                </a:r>
                <a:r>
                  <a:rPr lang="en-US" sz="2000" b="1" dirty="0" smtClean="0">
                    <a:sym typeface="Symbol"/>
                  </a:rPr>
                  <a:t>(t) = vertical stochastic particle shifts</a:t>
                </a:r>
                <a:endParaRPr lang="en-US" sz="2000" b="1" dirty="0"/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828800"/>
                <a:ext cx="8305800" cy="132343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734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Content Placeholder 2"/>
          <p:cNvSpPr txBox="1">
            <a:spLocks/>
          </p:cNvSpPr>
          <p:nvPr/>
        </p:nvSpPr>
        <p:spPr bwMode="auto">
          <a:xfrm>
            <a:off x="377161" y="4659868"/>
            <a:ext cx="82823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2000" b="1" dirty="0" smtClean="0">
                <a:latin typeface="Arial" charset="0"/>
              </a:rPr>
              <a:t>For horizontal motion, the result is:</a:t>
            </a:r>
            <a:endParaRPr lang="en-US" sz="2000" b="1" i="1" dirty="0" smtClean="0">
              <a:latin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4" name="TextBox 83"/>
              <p:cNvSpPr txBox="1"/>
              <p:nvPr/>
            </p:nvSpPr>
            <p:spPr>
              <a:xfrm>
                <a:off x="609600" y="5001161"/>
                <a:ext cx="82296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𝒚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𝒕</m:t>
                          </m:r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latin typeface="Cambria Math"/>
                        </a:rPr>
                        <m:t>𝒂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𝒚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sz="2000" b="1">
                          <a:latin typeface="Cambria Math"/>
                        </a:rPr>
                        <m:t>−</m:t>
                      </m:r>
                      <m:r>
                        <a:rPr lang="en-US" sz="2000" b="1" i="1">
                          <a:latin typeface="Cambria Math"/>
                        </a:rPr>
                        <m:t>𝐛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𝒚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𝒕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𝜼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000" b="1" i="1" baseline="-25000" smtClean="0">
                          <a:latin typeface="Cambria Math"/>
                          <a:ea typeface="Cambria Math"/>
                        </a:rPr>
                        <m:t>𝒉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sz="2000" b="1" dirty="0" smtClean="0"/>
              </a:p>
              <a:p>
                <a:pPr marL="0" indent="0">
                  <a:buClrTx/>
                  <a:buNone/>
                </a:pPr>
                <a:r>
                  <a:rPr lang="en-US" sz="2000" b="1" dirty="0" smtClean="0"/>
                  <a:t>z(t</a:t>
                </a:r>
                <a:r>
                  <a:rPr lang="en-US" sz="2000" b="1" dirty="0"/>
                  <a:t>) = axial position at time </a:t>
                </a:r>
                <a:r>
                  <a:rPr lang="en-US" sz="2000" b="1" dirty="0" smtClean="0"/>
                  <a:t>t </a:t>
                </a:r>
              </a:p>
              <a:p>
                <a:pPr marL="0" indent="0">
                  <a:buClrTx/>
                  <a:buNone/>
                </a:pPr>
                <a:r>
                  <a:rPr lang="en-US" sz="2000" b="1" dirty="0" smtClean="0"/>
                  <a:t>a </a:t>
                </a:r>
                <a:r>
                  <a:rPr lang="en-US" sz="2000" b="1" dirty="0"/>
                  <a:t>and </a:t>
                </a:r>
                <a:r>
                  <a:rPr lang="en-US" sz="2000" b="1" dirty="0" smtClean="0"/>
                  <a:t>b </a:t>
                </a:r>
                <a:r>
                  <a:rPr lang="en-US" sz="2000" b="1" dirty="0"/>
                  <a:t>= empirical parameters that reflect time average </a:t>
                </a:r>
                <a:r>
                  <a:rPr lang="en-US" sz="2000" b="1" dirty="0" smtClean="0"/>
                  <a:t>forces </a:t>
                </a:r>
              </a:p>
              <a:p>
                <a:pPr marL="0" indent="0">
                  <a:buClrTx/>
                  <a:buNone/>
                </a:pPr>
                <a:r>
                  <a:rPr lang="en-US" sz="2000" b="1" dirty="0" smtClean="0">
                    <a:sym typeface="Symbol"/>
                  </a:rPr>
                  <a:t>’</a:t>
                </a:r>
                <a:r>
                  <a:rPr lang="en-US" sz="2000" b="1" baseline="-25000" dirty="0" smtClean="0">
                    <a:sym typeface="Symbol"/>
                  </a:rPr>
                  <a:t>h</a:t>
                </a:r>
                <a:r>
                  <a:rPr lang="en-US" sz="2000" b="1" dirty="0" smtClean="0">
                    <a:sym typeface="Symbol"/>
                  </a:rPr>
                  <a:t>(t) = horizontal stochastic particle shifts</a:t>
                </a:r>
                <a:endParaRPr lang="en-US" sz="2000" b="1" dirty="0"/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01161"/>
                <a:ext cx="8229600" cy="132343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741" b="-7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426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788690" cy="889000"/>
          </a:xfrm>
        </p:spPr>
        <p:txBody>
          <a:bodyPr/>
          <a:lstStyle/>
          <a:p>
            <a:r>
              <a:rPr lang="en-US" dirty="0" smtClean="0"/>
              <a:t>Modeling Results: 2</a:t>
            </a:r>
            <a:r>
              <a:rPr lang="en-US" baseline="30000" dirty="0" smtClean="0"/>
              <a:t>nd</a:t>
            </a:r>
            <a:r>
              <a:rPr lang="en-US" dirty="0" smtClean="0"/>
              <a:t>-order regression is sufficient for magnetic particle motion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762000" y="1066800"/>
                <a:ext cx="7519976" cy="1341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𝒕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b="1" i="1" smtClean="0">
                              <a:latin typeface="Cambria Math"/>
                            </a:rPr>
                            <m:t>𝒏</m:t>
                          </m:r>
                        </m:sup>
                        <m:e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𝒊</m:t>
                          </m:r>
                        </m:e>
                      </m:d>
                      <m:r>
                        <a:rPr lang="en-US" b="1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𝜼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 smtClean="0"/>
              </a:p>
              <a:p>
                <a:pPr marL="285750" indent="-285750">
                  <a:buClrTx/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Evaluate change in error (prediction) with increasing order </a:t>
                </a:r>
              </a:p>
              <a:p>
                <a:pPr marL="285750" indent="-285750">
                  <a:buClrTx/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Stop increasing order when error converges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066800"/>
                <a:ext cx="7519976" cy="134100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43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152400" y="2590800"/>
            <a:ext cx="8839200" cy="3590925"/>
            <a:chOff x="-86" y="1632"/>
            <a:chExt cx="5954" cy="2262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304" y="1632"/>
              <a:ext cx="5168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-86" y="1632"/>
              <a:ext cx="5954" cy="2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685" y="1802"/>
              <a:ext cx="4612" cy="18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685" y="1802"/>
              <a:ext cx="4612" cy="182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685" y="1802"/>
              <a:ext cx="46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685" y="3626"/>
              <a:ext cx="46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V="1">
              <a:off x="5297" y="1802"/>
              <a:ext cx="0" cy="18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V="1">
              <a:off x="685" y="1802"/>
              <a:ext cx="0" cy="18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685" y="3626"/>
              <a:ext cx="46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 flipV="1">
              <a:off x="685" y="1802"/>
              <a:ext cx="0" cy="18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V="1">
              <a:off x="685" y="3572"/>
              <a:ext cx="0" cy="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685" y="1802"/>
              <a:ext cx="0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662" y="3645"/>
              <a:ext cx="9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V="1">
              <a:off x="1838" y="3572"/>
              <a:ext cx="0" cy="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1838" y="1802"/>
              <a:ext cx="0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1815" y="3645"/>
              <a:ext cx="9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 flipV="1">
              <a:off x="2991" y="3572"/>
              <a:ext cx="0" cy="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>
              <a:off x="2991" y="1802"/>
              <a:ext cx="0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2968" y="3645"/>
              <a:ext cx="9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 flipV="1">
              <a:off x="4144" y="3572"/>
              <a:ext cx="0" cy="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>
              <a:off x="4144" y="1802"/>
              <a:ext cx="0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4121" y="3645"/>
              <a:ext cx="9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 flipV="1">
              <a:off x="5297" y="3572"/>
              <a:ext cx="0" cy="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5297" y="1802"/>
              <a:ext cx="0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5274" y="3645"/>
              <a:ext cx="9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>
              <a:off x="685" y="3626"/>
              <a:ext cx="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 flipH="1">
              <a:off x="5245" y="3626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610" y="3572"/>
              <a:ext cx="9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Line 32"/>
            <p:cNvSpPr>
              <a:spLocks noChangeShapeType="1"/>
            </p:cNvSpPr>
            <p:nvPr/>
          </p:nvSpPr>
          <p:spPr bwMode="auto">
            <a:xfrm>
              <a:off x="685" y="3170"/>
              <a:ext cx="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3"/>
            <p:cNvSpPr>
              <a:spLocks noChangeShapeType="1"/>
            </p:cNvSpPr>
            <p:nvPr/>
          </p:nvSpPr>
          <p:spPr bwMode="auto">
            <a:xfrm flipH="1">
              <a:off x="5245" y="3170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536" y="3116"/>
              <a:ext cx="18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Line 35"/>
            <p:cNvSpPr>
              <a:spLocks noChangeShapeType="1"/>
            </p:cNvSpPr>
            <p:nvPr/>
          </p:nvSpPr>
          <p:spPr bwMode="auto">
            <a:xfrm>
              <a:off x="685" y="2714"/>
              <a:ext cx="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6"/>
            <p:cNvSpPr>
              <a:spLocks noChangeShapeType="1"/>
            </p:cNvSpPr>
            <p:nvPr/>
          </p:nvSpPr>
          <p:spPr bwMode="auto">
            <a:xfrm flipH="1">
              <a:off x="5245" y="2714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610" y="2660"/>
              <a:ext cx="9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Line 38"/>
            <p:cNvSpPr>
              <a:spLocks noChangeShapeType="1"/>
            </p:cNvSpPr>
            <p:nvPr/>
          </p:nvSpPr>
          <p:spPr bwMode="auto">
            <a:xfrm>
              <a:off x="685" y="2258"/>
              <a:ext cx="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39"/>
            <p:cNvSpPr>
              <a:spLocks noChangeShapeType="1"/>
            </p:cNvSpPr>
            <p:nvPr/>
          </p:nvSpPr>
          <p:spPr bwMode="auto">
            <a:xfrm flipH="1">
              <a:off x="5245" y="2258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536" y="2204"/>
              <a:ext cx="18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Line 41"/>
            <p:cNvSpPr>
              <a:spLocks noChangeShapeType="1"/>
            </p:cNvSpPr>
            <p:nvPr/>
          </p:nvSpPr>
          <p:spPr bwMode="auto">
            <a:xfrm>
              <a:off x="685" y="1802"/>
              <a:ext cx="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2"/>
            <p:cNvSpPr>
              <a:spLocks noChangeShapeType="1"/>
            </p:cNvSpPr>
            <p:nvPr/>
          </p:nvSpPr>
          <p:spPr bwMode="auto">
            <a:xfrm flipH="1">
              <a:off x="5245" y="1802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>
              <a:off x="610" y="1748"/>
              <a:ext cx="9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4"/>
            <p:cNvSpPr>
              <a:spLocks noChangeArrowheads="1"/>
            </p:cNvSpPr>
            <p:nvPr/>
          </p:nvSpPr>
          <p:spPr bwMode="auto">
            <a:xfrm>
              <a:off x="685" y="1675"/>
              <a:ext cx="23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x 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45"/>
            <p:cNvSpPr>
              <a:spLocks noChangeArrowheads="1"/>
            </p:cNvSpPr>
            <p:nvPr/>
          </p:nvSpPr>
          <p:spPr bwMode="auto">
            <a:xfrm>
              <a:off x="862" y="1632"/>
              <a:ext cx="97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-3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Line 46"/>
            <p:cNvSpPr>
              <a:spLocks noChangeShapeType="1"/>
            </p:cNvSpPr>
            <p:nvPr/>
          </p:nvSpPr>
          <p:spPr bwMode="auto">
            <a:xfrm>
              <a:off x="685" y="1802"/>
              <a:ext cx="46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7"/>
            <p:cNvSpPr>
              <a:spLocks noChangeShapeType="1"/>
            </p:cNvSpPr>
            <p:nvPr/>
          </p:nvSpPr>
          <p:spPr bwMode="auto">
            <a:xfrm>
              <a:off x="685" y="3626"/>
              <a:ext cx="46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48"/>
            <p:cNvSpPr>
              <a:spLocks noChangeShapeType="1"/>
            </p:cNvSpPr>
            <p:nvPr/>
          </p:nvSpPr>
          <p:spPr bwMode="auto">
            <a:xfrm flipV="1">
              <a:off x="5297" y="1802"/>
              <a:ext cx="0" cy="18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49"/>
            <p:cNvSpPr>
              <a:spLocks noChangeShapeType="1"/>
            </p:cNvSpPr>
            <p:nvPr/>
          </p:nvSpPr>
          <p:spPr bwMode="auto">
            <a:xfrm flipV="1">
              <a:off x="685" y="1802"/>
              <a:ext cx="0" cy="18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685" y="1833"/>
              <a:ext cx="4612" cy="1720"/>
            </a:xfrm>
            <a:custGeom>
              <a:avLst/>
              <a:gdLst>
                <a:gd name="T0" fmla="*/ 0 w 4612"/>
                <a:gd name="T1" fmla="*/ 0 h 1720"/>
                <a:gd name="T2" fmla="*/ 1153 w 4612"/>
                <a:gd name="T3" fmla="*/ 1696 h 1720"/>
                <a:gd name="T4" fmla="*/ 2306 w 4612"/>
                <a:gd name="T5" fmla="*/ 1720 h 1720"/>
                <a:gd name="T6" fmla="*/ 3459 w 4612"/>
                <a:gd name="T7" fmla="*/ 1720 h 1720"/>
                <a:gd name="T8" fmla="*/ 4612 w 4612"/>
                <a:gd name="T9" fmla="*/ 1720 h 1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2" h="1720">
                  <a:moveTo>
                    <a:pt x="0" y="0"/>
                  </a:moveTo>
                  <a:lnTo>
                    <a:pt x="1153" y="1696"/>
                  </a:lnTo>
                  <a:lnTo>
                    <a:pt x="2306" y="1720"/>
                  </a:lnTo>
                  <a:lnTo>
                    <a:pt x="3459" y="1720"/>
                  </a:lnTo>
                  <a:lnTo>
                    <a:pt x="4612" y="172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1"/>
            <p:cNvSpPr>
              <a:spLocks noChangeArrowheads="1"/>
            </p:cNvSpPr>
            <p:nvPr/>
          </p:nvSpPr>
          <p:spPr bwMode="auto">
            <a:xfrm>
              <a:off x="656" y="1802"/>
              <a:ext cx="57" cy="61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2"/>
            <p:cNvSpPr>
              <a:spLocks noChangeArrowheads="1"/>
            </p:cNvSpPr>
            <p:nvPr/>
          </p:nvSpPr>
          <p:spPr bwMode="auto">
            <a:xfrm>
              <a:off x="1809" y="3499"/>
              <a:ext cx="57" cy="61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3"/>
            <p:cNvSpPr>
              <a:spLocks noChangeArrowheads="1"/>
            </p:cNvSpPr>
            <p:nvPr/>
          </p:nvSpPr>
          <p:spPr bwMode="auto">
            <a:xfrm>
              <a:off x="2962" y="3523"/>
              <a:ext cx="57" cy="61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4"/>
            <p:cNvSpPr>
              <a:spLocks noChangeArrowheads="1"/>
            </p:cNvSpPr>
            <p:nvPr/>
          </p:nvSpPr>
          <p:spPr bwMode="auto">
            <a:xfrm>
              <a:off x="4115" y="3523"/>
              <a:ext cx="57" cy="61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5"/>
            <p:cNvSpPr>
              <a:spLocks noChangeArrowheads="1"/>
            </p:cNvSpPr>
            <p:nvPr/>
          </p:nvSpPr>
          <p:spPr bwMode="auto">
            <a:xfrm>
              <a:off x="5268" y="3523"/>
              <a:ext cx="57" cy="61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6"/>
            <p:cNvSpPr>
              <a:spLocks noChangeArrowheads="1"/>
            </p:cNvSpPr>
            <p:nvPr/>
          </p:nvSpPr>
          <p:spPr bwMode="auto">
            <a:xfrm>
              <a:off x="1146" y="1638"/>
              <a:ext cx="390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Simulated biomass particle 4.5 mm cylinder, .76 g/cc, U/</a:t>
              </a:r>
              <a:r>
                <a:rPr kumimoji="0" lang="en-US" altLang="en-US" sz="12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Umf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=3.0, 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  <a:sym typeface="Symbol"/>
                </a:rPr>
                <a:t>t=.01 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57"/>
            <p:cNvSpPr>
              <a:spLocks noChangeArrowheads="1"/>
            </p:cNvSpPr>
            <p:nvPr/>
          </p:nvSpPr>
          <p:spPr bwMode="auto">
            <a:xfrm>
              <a:off x="2603" y="3760"/>
              <a:ext cx="101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Regression order (n)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58"/>
            <p:cNvSpPr>
              <a:spLocks noChangeArrowheads="1"/>
            </p:cNvSpPr>
            <p:nvPr/>
          </p:nvSpPr>
          <p:spPr bwMode="auto">
            <a:xfrm rot="16200000">
              <a:off x="43" y="2632"/>
              <a:ext cx="82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Normalized error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0480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77163"/>
          </a:xfrm>
        </p:spPr>
        <p:txBody>
          <a:bodyPr/>
          <a:lstStyle/>
          <a:p>
            <a:r>
              <a:rPr lang="en-US" dirty="0" smtClean="0"/>
              <a:t>Preliminary Results: Parameter values follow simple trends </a:t>
            </a:r>
            <a:endParaRPr lang="en-US" dirty="0"/>
          </a:p>
        </p:txBody>
      </p:sp>
      <p:grpSp>
        <p:nvGrpSpPr>
          <p:cNvPr id="1120" name="Group 1119"/>
          <p:cNvGrpSpPr/>
          <p:nvPr/>
        </p:nvGrpSpPr>
        <p:grpSpPr>
          <a:xfrm>
            <a:off x="3662" y="-291944"/>
            <a:ext cx="4538662" cy="4284824"/>
            <a:chOff x="49213" y="339725"/>
            <a:chExt cx="4875212" cy="4695825"/>
          </a:xfrm>
        </p:grpSpPr>
        <p:grpSp>
          <p:nvGrpSpPr>
            <p:cNvPr id="4" name="Group 5"/>
            <p:cNvGrpSpPr>
              <a:grpSpLocks noChangeAspect="1"/>
            </p:cNvGrpSpPr>
            <p:nvPr/>
          </p:nvGrpSpPr>
          <p:grpSpPr bwMode="auto">
            <a:xfrm>
              <a:off x="49213" y="339725"/>
              <a:ext cx="4875212" cy="4695825"/>
              <a:chOff x="31" y="214"/>
              <a:chExt cx="3071" cy="2958"/>
            </a:xfrm>
          </p:grpSpPr>
          <p:sp>
            <p:nvSpPr>
              <p:cNvPr id="5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40" y="1152"/>
                <a:ext cx="2650" cy="2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31" y="1152"/>
                <a:ext cx="3071" cy="20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Rectangle 7"/>
              <p:cNvSpPr>
                <a:spLocks noChangeArrowheads="1"/>
              </p:cNvSpPr>
              <p:nvPr/>
            </p:nvSpPr>
            <p:spPr bwMode="auto">
              <a:xfrm>
                <a:off x="428" y="1304"/>
                <a:ext cx="2379" cy="16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8"/>
              <p:cNvSpPr>
                <a:spLocks noChangeArrowheads="1"/>
              </p:cNvSpPr>
              <p:nvPr/>
            </p:nvSpPr>
            <p:spPr bwMode="auto">
              <a:xfrm>
                <a:off x="428" y="1304"/>
                <a:ext cx="2379" cy="1643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>
                <a:off x="428" y="1304"/>
                <a:ext cx="237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Line 10"/>
              <p:cNvSpPr>
                <a:spLocks noChangeShapeType="1"/>
              </p:cNvSpPr>
              <p:nvPr/>
            </p:nvSpPr>
            <p:spPr bwMode="auto">
              <a:xfrm>
                <a:off x="428" y="2947"/>
                <a:ext cx="237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Line 11"/>
              <p:cNvSpPr>
                <a:spLocks noChangeShapeType="1"/>
              </p:cNvSpPr>
              <p:nvPr/>
            </p:nvSpPr>
            <p:spPr bwMode="auto">
              <a:xfrm flipV="1">
                <a:off x="2807" y="1304"/>
                <a:ext cx="0" cy="16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 flipV="1">
                <a:off x="428" y="1304"/>
                <a:ext cx="0" cy="16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>
                <a:off x="428" y="2947"/>
                <a:ext cx="237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 flipV="1">
                <a:off x="428" y="1304"/>
                <a:ext cx="0" cy="16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 flipV="1">
                <a:off x="428" y="2915"/>
                <a:ext cx="0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>
                <a:off x="428" y="1304"/>
                <a:ext cx="0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17"/>
              <p:cNvSpPr>
                <a:spLocks noChangeArrowheads="1"/>
              </p:cNvSpPr>
              <p:nvPr/>
            </p:nvSpPr>
            <p:spPr bwMode="auto">
              <a:xfrm>
                <a:off x="414" y="2958"/>
                <a:ext cx="6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Line 18"/>
              <p:cNvSpPr>
                <a:spLocks noChangeShapeType="1"/>
              </p:cNvSpPr>
              <p:nvPr/>
            </p:nvSpPr>
            <p:spPr bwMode="auto">
              <a:xfrm flipV="1">
                <a:off x="726" y="2915"/>
                <a:ext cx="0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>
                <a:off x="726" y="1304"/>
                <a:ext cx="0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20"/>
              <p:cNvSpPr>
                <a:spLocks noChangeArrowheads="1"/>
              </p:cNvSpPr>
              <p:nvPr/>
            </p:nvSpPr>
            <p:spPr bwMode="auto">
              <a:xfrm>
                <a:off x="691" y="2958"/>
                <a:ext cx="11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1.5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V="1">
                <a:off x="1023" y="2915"/>
                <a:ext cx="0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1023" y="1304"/>
                <a:ext cx="0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23"/>
              <p:cNvSpPr>
                <a:spLocks noChangeArrowheads="1"/>
              </p:cNvSpPr>
              <p:nvPr/>
            </p:nvSpPr>
            <p:spPr bwMode="auto">
              <a:xfrm>
                <a:off x="1008" y="2958"/>
                <a:ext cx="6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Line 24"/>
              <p:cNvSpPr>
                <a:spLocks noChangeShapeType="1"/>
              </p:cNvSpPr>
              <p:nvPr/>
            </p:nvSpPr>
            <p:spPr bwMode="auto">
              <a:xfrm flipV="1">
                <a:off x="1321" y="2915"/>
                <a:ext cx="0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25"/>
              <p:cNvSpPr>
                <a:spLocks noChangeShapeType="1"/>
              </p:cNvSpPr>
              <p:nvPr/>
            </p:nvSpPr>
            <p:spPr bwMode="auto">
              <a:xfrm>
                <a:off x="1321" y="1304"/>
                <a:ext cx="0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26"/>
              <p:cNvSpPr>
                <a:spLocks noChangeArrowheads="1"/>
              </p:cNvSpPr>
              <p:nvPr/>
            </p:nvSpPr>
            <p:spPr bwMode="auto">
              <a:xfrm>
                <a:off x="1285" y="2958"/>
                <a:ext cx="11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2.5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Line 27"/>
              <p:cNvSpPr>
                <a:spLocks noChangeShapeType="1"/>
              </p:cNvSpPr>
              <p:nvPr/>
            </p:nvSpPr>
            <p:spPr bwMode="auto">
              <a:xfrm flipV="1">
                <a:off x="1618" y="2915"/>
                <a:ext cx="0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28"/>
              <p:cNvSpPr>
                <a:spLocks noChangeShapeType="1"/>
              </p:cNvSpPr>
              <p:nvPr/>
            </p:nvSpPr>
            <p:spPr bwMode="auto">
              <a:xfrm>
                <a:off x="1618" y="1304"/>
                <a:ext cx="0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29"/>
              <p:cNvSpPr>
                <a:spLocks noChangeArrowheads="1"/>
              </p:cNvSpPr>
              <p:nvPr/>
            </p:nvSpPr>
            <p:spPr bwMode="auto">
              <a:xfrm>
                <a:off x="1603" y="2958"/>
                <a:ext cx="6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Line 30"/>
              <p:cNvSpPr>
                <a:spLocks noChangeShapeType="1"/>
              </p:cNvSpPr>
              <p:nvPr/>
            </p:nvSpPr>
            <p:spPr bwMode="auto">
              <a:xfrm flipV="1">
                <a:off x="1915" y="2915"/>
                <a:ext cx="0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31"/>
              <p:cNvSpPr>
                <a:spLocks noChangeShapeType="1"/>
              </p:cNvSpPr>
              <p:nvPr/>
            </p:nvSpPr>
            <p:spPr bwMode="auto">
              <a:xfrm>
                <a:off x="1915" y="1304"/>
                <a:ext cx="0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Rectangle 32"/>
              <p:cNvSpPr>
                <a:spLocks noChangeArrowheads="1"/>
              </p:cNvSpPr>
              <p:nvPr/>
            </p:nvSpPr>
            <p:spPr bwMode="auto">
              <a:xfrm>
                <a:off x="1880" y="2958"/>
                <a:ext cx="11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3.5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5" name="Line 33"/>
              <p:cNvSpPr>
                <a:spLocks noChangeShapeType="1"/>
              </p:cNvSpPr>
              <p:nvPr/>
            </p:nvSpPr>
            <p:spPr bwMode="auto">
              <a:xfrm flipV="1">
                <a:off x="2213" y="2915"/>
                <a:ext cx="0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Line 34"/>
              <p:cNvSpPr>
                <a:spLocks noChangeShapeType="1"/>
              </p:cNvSpPr>
              <p:nvPr/>
            </p:nvSpPr>
            <p:spPr bwMode="auto">
              <a:xfrm>
                <a:off x="2213" y="1304"/>
                <a:ext cx="0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Rectangle 35"/>
              <p:cNvSpPr>
                <a:spLocks noChangeArrowheads="1"/>
              </p:cNvSpPr>
              <p:nvPr/>
            </p:nvSpPr>
            <p:spPr bwMode="auto">
              <a:xfrm>
                <a:off x="2198" y="2958"/>
                <a:ext cx="6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9" name="Line 36"/>
              <p:cNvSpPr>
                <a:spLocks noChangeShapeType="1"/>
              </p:cNvSpPr>
              <p:nvPr/>
            </p:nvSpPr>
            <p:spPr bwMode="auto">
              <a:xfrm flipV="1">
                <a:off x="2510" y="2915"/>
                <a:ext cx="0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Line 37"/>
              <p:cNvSpPr>
                <a:spLocks noChangeShapeType="1"/>
              </p:cNvSpPr>
              <p:nvPr/>
            </p:nvSpPr>
            <p:spPr bwMode="auto">
              <a:xfrm>
                <a:off x="2510" y="1304"/>
                <a:ext cx="0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Rectangle 38"/>
              <p:cNvSpPr>
                <a:spLocks noChangeArrowheads="1"/>
              </p:cNvSpPr>
              <p:nvPr/>
            </p:nvSpPr>
            <p:spPr bwMode="auto">
              <a:xfrm>
                <a:off x="2475" y="2958"/>
                <a:ext cx="11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4.5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2" name="Line 39"/>
              <p:cNvSpPr>
                <a:spLocks noChangeShapeType="1"/>
              </p:cNvSpPr>
              <p:nvPr/>
            </p:nvSpPr>
            <p:spPr bwMode="auto">
              <a:xfrm flipV="1">
                <a:off x="2807" y="2915"/>
                <a:ext cx="0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Line 40"/>
              <p:cNvSpPr>
                <a:spLocks noChangeShapeType="1"/>
              </p:cNvSpPr>
              <p:nvPr/>
            </p:nvSpPr>
            <p:spPr bwMode="auto">
              <a:xfrm>
                <a:off x="2807" y="1304"/>
                <a:ext cx="0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Rectangle 41"/>
              <p:cNvSpPr>
                <a:spLocks noChangeArrowheads="1"/>
              </p:cNvSpPr>
              <p:nvPr/>
            </p:nvSpPr>
            <p:spPr bwMode="auto">
              <a:xfrm>
                <a:off x="2793" y="2958"/>
                <a:ext cx="6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5" name="Line 42"/>
              <p:cNvSpPr>
                <a:spLocks noChangeShapeType="1"/>
              </p:cNvSpPr>
              <p:nvPr/>
            </p:nvSpPr>
            <p:spPr bwMode="auto">
              <a:xfrm>
                <a:off x="428" y="2947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Line 43"/>
              <p:cNvSpPr>
                <a:spLocks noChangeShapeType="1"/>
              </p:cNvSpPr>
              <p:nvPr/>
            </p:nvSpPr>
            <p:spPr bwMode="auto">
              <a:xfrm flipH="1">
                <a:off x="2781" y="2947"/>
                <a:ext cx="2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Rectangle 44"/>
              <p:cNvSpPr>
                <a:spLocks noChangeArrowheads="1"/>
              </p:cNvSpPr>
              <p:nvPr/>
            </p:nvSpPr>
            <p:spPr bwMode="auto">
              <a:xfrm>
                <a:off x="370" y="2907"/>
                <a:ext cx="8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-1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8" name="Line 45"/>
              <p:cNvSpPr>
                <a:spLocks noChangeShapeType="1"/>
              </p:cNvSpPr>
              <p:nvPr/>
            </p:nvSpPr>
            <p:spPr bwMode="auto">
              <a:xfrm>
                <a:off x="428" y="2672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Line 46"/>
              <p:cNvSpPr>
                <a:spLocks noChangeShapeType="1"/>
              </p:cNvSpPr>
              <p:nvPr/>
            </p:nvSpPr>
            <p:spPr bwMode="auto">
              <a:xfrm flipH="1">
                <a:off x="2781" y="2672"/>
                <a:ext cx="2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47"/>
              <p:cNvSpPr>
                <a:spLocks noChangeArrowheads="1"/>
              </p:cNvSpPr>
              <p:nvPr/>
            </p:nvSpPr>
            <p:spPr bwMode="auto">
              <a:xfrm>
                <a:off x="325" y="2632"/>
                <a:ext cx="13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-0.5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1" name="Line 48"/>
              <p:cNvSpPr>
                <a:spLocks noChangeShapeType="1"/>
              </p:cNvSpPr>
              <p:nvPr/>
            </p:nvSpPr>
            <p:spPr bwMode="auto">
              <a:xfrm>
                <a:off x="428" y="2397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Line 49"/>
              <p:cNvSpPr>
                <a:spLocks noChangeShapeType="1"/>
              </p:cNvSpPr>
              <p:nvPr/>
            </p:nvSpPr>
            <p:spPr bwMode="auto">
              <a:xfrm flipH="1">
                <a:off x="2781" y="2397"/>
                <a:ext cx="2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50"/>
              <p:cNvSpPr>
                <a:spLocks noChangeArrowheads="1"/>
              </p:cNvSpPr>
              <p:nvPr/>
            </p:nvSpPr>
            <p:spPr bwMode="auto">
              <a:xfrm>
                <a:off x="387" y="2357"/>
                <a:ext cx="6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4" name="Line 51"/>
              <p:cNvSpPr>
                <a:spLocks noChangeShapeType="1"/>
              </p:cNvSpPr>
              <p:nvPr/>
            </p:nvSpPr>
            <p:spPr bwMode="auto">
              <a:xfrm>
                <a:off x="428" y="2126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Line 52"/>
              <p:cNvSpPr>
                <a:spLocks noChangeShapeType="1"/>
              </p:cNvSpPr>
              <p:nvPr/>
            </p:nvSpPr>
            <p:spPr bwMode="auto">
              <a:xfrm flipH="1">
                <a:off x="2781" y="2126"/>
                <a:ext cx="2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Rectangle 53"/>
              <p:cNvSpPr>
                <a:spLocks noChangeArrowheads="1"/>
              </p:cNvSpPr>
              <p:nvPr/>
            </p:nvSpPr>
            <p:spPr bwMode="auto">
              <a:xfrm>
                <a:off x="343" y="2086"/>
                <a:ext cx="11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7" name="Line 54"/>
              <p:cNvSpPr>
                <a:spLocks noChangeShapeType="1"/>
              </p:cNvSpPr>
              <p:nvPr/>
            </p:nvSpPr>
            <p:spPr bwMode="auto">
              <a:xfrm>
                <a:off x="428" y="1851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Line 55"/>
              <p:cNvSpPr>
                <a:spLocks noChangeShapeType="1"/>
              </p:cNvSpPr>
              <p:nvPr/>
            </p:nvSpPr>
            <p:spPr bwMode="auto">
              <a:xfrm flipH="1">
                <a:off x="2781" y="1851"/>
                <a:ext cx="2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Rectangle 56"/>
              <p:cNvSpPr>
                <a:spLocks noChangeArrowheads="1"/>
              </p:cNvSpPr>
              <p:nvPr/>
            </p:nvSpPr>
            <p:spPr bwMode="auto">
              <a:xfrm>
                <a:off x="387" y="1811"/>
                <a:ext cx="6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0" name="Line 57"/>
              <p:cNvSpPr>
                <a:spLocks noChangeShapeType="1"/>
              </p:cNvSpPr>
              <p:nvPr/>
            </p:nvSpPr>
            <p:spPr bwMode="auto">
              <a:xfrm>
                <a:off x="428" y="1575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Line 58"/>
              <p:cNvSpPr>
                <a:spLocks noChangeShapeType="1"/>
              </p:cNvSpPr>
              <p:nvPr/>
            </p:nvSpPr>
            <p:spPr bwMode="auto">
              <a:xfrm flipH="1">
                <a:off x="2781" y="1575"/>
                <a:ext cx="2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Rectangle 59"/>
              <p:cNvSpPr>
                <a:spLocks noChangeArrowheads="1"/>
              </p:cNvSpPr>
              <p:nvPr/>
            </p:nvSpPr>
            <p:spPr bwMode="auto">
              <a:xfrm>
                <a:off x="343" y="1536"/>
                <a:ext cx="11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1.5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3" name="Line 60"/>
              <p:cNvSpPr>
                <a:spLocks noChangeShapeType="1"/>
              </p:cNvSpPr>
              <p:nvPr/>
            </p:nvSpPr>
            <p:spPr bwMode="auto">
              <a:xfrm>
                <a:off x="428" y="1304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Line 61"/>
              <p:cNvSpPr>
                <a:spLocks noChangeShapeType="1"/>
              </p:cNvSpPr>
              <p:nvPr/>
            </p:nvSpPr>
            <p:spPr bwMode="auto">
              <a:xfrm flipH="1">
                <a:off x="2781" y="1304"/>
                <a:ext cx="2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Rectangle 62"/>
              <p:cNvSpPr>
                <a:spLocks noChangeArrowheads="1"/>
              </p:cNvSpPr>
              <p:nvPr/>
            </p:nvSpPr>
            <p:spPr bwMode="auto">
              <a:xfrm>
                <a:off x="387" y="1264"/>
                <a:ext cx="6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6" name="Line 63"/>
              <p:cNvSpPr>
                <a:spLocks noChangeShapeType="1"/>
              </p:cNvSpPr>
              <p:nvPr/>
            </p:nvSpPr>
            <p:spPr bwMode="auto">
              <a:xfrm>
                <a:off x="428" y="1304"/>
                <a:ext cx="237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Line 64"/>
              <p:cNvSpPr>
                <a:spLocks noChangeShapeType="1"/>
              </p:cNvSpPr>
              <p:nvPr/>
            </p:nvSpPr>
            <p:spPr bwMode="auto">
              <a:xfrm>
                <a:off x="428" y="2947"/>
                <a:ext cx="237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Line 65"/>
              <p:cNvSpPr>
                <a:spLocks noChangeShapeType="1"/>
              </p:cNvSpPr>
              <p:nvPr/>
            </p:nvSpPr>
            <p:spPr bwMode="auto">
              <a:xfrm flipV="1">
                <a:off x="2807" y="1304"/>
                <a:ext cx="0" cy="16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Line 66"/>
              <p:cNvSpPr>
                <a:spLocks noChangeShapeType="1"/>
              </p:cNvSpPr>
              <p:nvPr/>
            </p:nvSpPr>
            <p:spPr bwMode="auto">
              <a:xfrm flipV="1">
                <a:off x="428" y="1304"/>
                <a:ext cx="0" cy="16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Rectangle 67"/>
              <p:cNvSpPr>
                <a:spLocks noChangeArrowheads="1"/>
              </p:cNvSpPr>
              <p:nvPr/>
            </p:nvSpPr>
            <p:spPr bwMode="auto">
              <a:xfrm>
                <a:off x="1536" y="3034"/>
                <a:ext cx="25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U/</a:t>
                </a:r>
                <a:r>
                  <a:rPr kumimoji="0" lang="en-US" altLang="en-US" sz="1000" b="1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Umf</a:t>
                </a:r>
                <a:endPara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061" name="Rectangle 68"/>
              <p:cNvSpPr>
                <a:spLocks noChangeArrowheads="1"/>
              </p:cNvSpPr>
              <p:nvPr/>
            </p:nvSpPr>
            <p:spPr bwMode="auto">
              <a:xfrm rot="16200000">
                <a:off x="-333" y="2117"/>
                <a:ext cx="1135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Estimated Parameter Value</a:t>
                </a:r>
                <a:endPara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062" name="Rectangle 69"/>
              <p:cNvSpPr>
                <a:spLocks noChangeArrowheads="1"/>
              </p:cNvSpPr>
              <p:nvPr/>
            </p:nvSpPr>
            <p:spPr bwMode="auto">
              <a:xfrm>
                <a:off x="586" y="1152"/>
                <a:ext cx="219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4.5 mm x 4.5 mm cylindrical biomass particle, .76g/cc</a:t>
                </a:r>
                <a:endPara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063" name="Rectangle 70"/>
              <p:cNvSpPr>
                <a:spLocks noChangeArrowheads="1"/>
              </p:cNvSpPr>
              <p:nvPr/>
            </p:nvSpPr>
            <p:spPr bwMode="auto">
              <a:xfrm>
                <a:off x="423" y="2922"/>
                <a:ext cx="29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4" name="Rectangle 71"/>
              <p:cNvSpPr>
                <a:spLocks noChangeArrowheads="1"/>
              </p:cNvSpPr>
              <p:nvPr/>
            </p:nvSpPr>
            <p:spPr bwMode="auto">
              <a:xfrm>
                <a:off x="2804" y="1275"/>
                <a:ext cx="29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5" name="Freeform 72"/>
              <p:cNvSpPr>
                <a:spLocks/>
              </p:cNvSpPr>
              <p:nvPr/>
            </p:nvSpPr>
            <p:spPr bwMode="auto">
              <a:xfrm>
                <a:off x="546" y="1391"/>
                <a:ext cx="2261" cy="98"/>
              </a:xfrm>
              <a:custGeom>
                <a:avLst/>
                <a:gdLst>
                  <a:gd name="T0" fmla="*/ 0 w 2261"/>
                  <a:gd name="T1" fmla="*/ 0 h 98"/>
                  <a:gd name="T2" fmla="*/ 180 w 2261"/>
                  <a:gd name="T3" fmla="*/ 0 h 98"/>
                  <a:gd name="T4" fmla="*/ 357 w 2261"/>
                  <a:gd name="T5" fmla="*/ 3 h 98"/>
                  <a:gd name="T6" fmla="*/ 775 w 2261"/>
                  <a:gd name="T7" fmla="*/ 29 h 98"/>
                  <a:gd name="T8" fmla="*/ 1072 w 2261"/>
                  <a:gd name="T9" fmla="*/ 25 h 98"/>
                  <a:gd name="T10" fmla="*/ 1667 w 2261"/>
                  <a:gd name="T11" fmla="*/ 54 h 98"/>
                  <a:gd name="T12" fmla="*/ 2261 w 2261"/>
                  <a:gd name="T13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61" h="98">
                    <a:moveTo>
                      <a:pt x="0" y="0"/>
                    </a:moveTo>
                    <a:lnTo>
                      <a:pt x="180" y="0"/>
                    </a:lnTo>
                    <a:lnTo>
                      <a:pt x="357" y="3"/>
                    </a:lnTo>
                    <a:lnTo>
                      <a:pt x="775" y="29"/>
                    </a:lnTo>
                    <a:lnTo>
                      <a:pt x="1072" y="25"/>
                    </a:lnTo>
                    <a:lnTo>
                      <a:pt x="1667" y="54"/>
                    </a:lnTo>
                    <a:lnTo>
                      <a:pt x="2261" y="98"/>
                    </a:lnTo>
                  </a:path>
                </a:pathLst>
              </a:custGeom>
              <a:noFill/>
              <a:ln w="1905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Oval 73"/>
              <p:cNvSpPr>
                <a:spLocks noChangeArrowheads="1"/>
              </p:cNvSpPr>
              <p:nvPr/>
            </p:nvSpPr>
            <p:spPr bwMode="auto">
              <a:xfrm>
                <a:off x="523" y="1362"/>
                <a:ext cx="47" cy="58"/>
              </a:xfrm>
              <a:prstGeom prst="ellipse">
                <a:avLst/>
              </a:prstGeom>
              <a:noFill/>
              <a:ln w="1905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74"/>
              <p:cNvSpPr>
                <a:spLocks noChangeArrowheads="1"/>
              </p:cNvSpPr>
              <p:nvPr/>
            </p:nvSpPr>
            <p:spPr bwMode="auto">
              <a:xfrm>
                <a:off x="702" y="1362"/>
                <a:ext cx="47" cy="58"/>
              </a:xfrm>
              <a:prstGeom prst="ellipse">
                <a:avLst/>
              </a:prstGeom>
              <a:noFill/>
              <a:ln w="1905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Oval 75"/>
              <p:cNvSpPr>
                <a:spLocks noChangeArrowheads="1"/>
              </p:cNvSpPr>
              <p:nvPr/>
            </p:nvSpPr>
            <p:spPr bwMode="auto">
              <a:xfrm>
                <a:off x="879" y="1366"/>
                <a:ext cx="47" cy="57"/>
              </a:xfrm>
              <a:prstGeom prst="ellipse">
                <a:avLst/>
              </a:prstGeom>
              <a:noFill/>
              <a:ln w="1905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Oval 76"/>
              <p:cNvSpPr>
                <a:spLocks noChangeArrowheads="1"/>
              </p:cNvSpPr>
              <p:nvPr/>
            </p:nvSpPr>
            <p:spPr bwMode="auto">
              <a:xfrm>
                <a:off x="1297" y="1391"/>
                <a:ext cx="47" cy="58"/>
              </a:xfrm>
              <a:prstGeom prst="ellipse">
                <a:avLst/>
              </a:prstGeom>
              <a:noFill/>
              <a:ln w="1905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77"/>
              <p:cNvSpPr>
                <a:spLocks noChangeArrowheads="1"/>
              </p:cNvSpPr>
              <p:nvPr/>
            </p:nvSpPr>
            <p:spPr bwMode="auto">
              <a:xfrm>
                <a:off x="1594" y="1387"/>
                <a:ext cx="48" cy="58"/>
              </a:xfrm>
              <a:prstGeom prst="ellipse">
                <a:avLst/>
              </a:prstGeom>
              <a:noFill/>
              <a:ln w="1905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Oval 78"/>
              <p:cNvSpPr>
                <a:spLocks noChangeArrowheads="1"/>
              </p:cNvSpPr>
              <p:nvPr/>
            </p:nvSpPr>
            <p:spPr bwMode="auto">
              <a:xfrm>
                <a:off x="2189" y="1416"/>
                <a:ext cx="47" cy="58"/>
              </a:xfrm>
              <a:prstGeom prst="ellipse">
                <a:avLst/>
              </a:prstGeom>
              <a:noFill/>
              <a:ln w="1905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79"/>
              <p:cNvSpPr>
                <a:spLocks noChangeArrowheads="1"/>
              </p:cNvSpPr>
              <p:nvPr/>
            </p:nvSpPr>
            <p:spPr bwMode="auto">
              <a:xfrm>
                <a:off x="2784" y="1460"/>
                <a:ext cx="47" cy="58"/>
              </a:xfrm>
              <a:prstGeom prst="ellipse">
                <a:avLst/>
              </a:prstGeom>
              <a:noFill/>
              <a:ln w="1905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80"/>
              <p:cNvSpPr>
                <a:spLocks/>
              </p:cNvSpPr>
              <p:nvPr/>
            </p:nvSpPr>
            <p:spPr bwMode="auto">
              <a:xfrm>
                <a:off x="546" y="2763"/>
                <a:ext cx="2261" cy="94"/>
              </a:xfrm>
              <a:custGeom>
                <a:avLst/>
                <a:gdLst>
                  <a:gd name="T0" fmla="*/ 0 w 2261"/>
                  <a:gd name="T1" fmla="*/ 94 h 94"/>
                  <a:gd name="T2" fmla="*/ 180 w 2261"/>
                  <a:gd name="T3" fmla="*/ 94 h 94"/>
                  <a:gd name="T4" fmla="*/ 357 w 2261"/>
                  <a:gd name="T5" fmla="*/ 90 h 94"/>
                  <a:gd name="T6" fmla="*/ 775 w 2261"/>
                  <a:gd name="T7" fmla="*/ 65 h 94"/>
                  <a:gd name="T8" fmla="*/ 1072 w 2261"/>
                  <a:gd name="T9" fmla="*/ 68 h 94"/>
                  <a:gd name="T10" fmla="*/ 1667 w 2261"/>
                  <a:gd name="T11" fmla="*/ 39 h 94"/>
                  <a:gd name="T12" fmla="*/ 2261 w 2261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61" h="94">
                    <a:moveTo>
                      <a:pt x="0" y="94"/>
                    </a:moveTo>
                    <a:lnTo>
                      <a:pt x="180" y="94"/>
                    </a:lnTo>
                    <a:lnTo>
                      <a:pt x="357" y="90"/>
                    </a:lnTo>
                    <a:lnTo>
                      <a:pt x="775" y="65"/>
                    </a:lnTo>
                    <a:lnTo>
                      <a:pt x="1072" y="68"/>
                    </a:lnTo>
                    <a:lnTo>
                      <a:pt x="1667" y="39"/>
                    </a:lnTo>
                    <a:lnTo>
                      <a:pt x="2261" y="0"/>
                    </a:ln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Rectangle 81"/>
              <p:cNvSpPr>
                <a:spLocks noChangeArrowheads="1"/>
              </p:cNvSpPr>
              <p:nvPr/>
            </p:nvSpPr>
            <p:spPr bwMode="auto">
              <a:xfrm>
                <a:off x="532" y="2839"/>
                <a:ext cx="29" cy="36"/>
              </a:xfrm>
              <a:prstGeom prst="rect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Rectangle 82"/>
              <p:cNvSpPr>
                <a:spLocks noChangeArrowheads="1"/>
              </p:cNvSpPr>
              <p:nvPr/>
            </p:nvSpPr>
            <p:spPr bwMode="auto">
              <a:xfrm>
                <a:off x="711" y="2839"/>
                <a:ext cx="30" cy="36"/>
              </a:xfrm>
              <a:prstGeom prst="rect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Rectangle 83"/>
              <p:cNvSpPr>
                <a:spLocks noChangeArrowheads="1"/>
              </p:cNvSpPr>
              <p:nvPr/>
            </p:nvSpPr>
            <p:spPr bwMode="auto">
              <a:xfrm>
                <a:off x="888" y="2835"/>
                <a:ext cx="29" cy="36"/>
              </a:xfrm>
              <a:prstGeom prst="rect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Rectangle 84"/>
              <p:cNvSpPr>
                <a:spLocks noChangeArrowheads="1"/>
              </p:cNvSpPr>
              <p:nvPr/>
            </p:nvSpPr>
            <p:spPr bwMode="auto">
              <a:xfrm>
                <a:off x="1306" y="2810"/>
                <a:ext cx="29" cy="36"/>
              </a:xfrm>
              <a:prstGeom prst="rect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Rectangle 85"/>
              <p:cNvSpPr>
                <a:spLocks noChangeArrowheads="1"/>
              </p:cNvSpPr>
              <p:nvPr/>
            </p:nvSpPr>
            <p:spPr bwMode="auto">
              <a:xfrm>
                <a:off x="1603" y="2813"/>
                <a:ext cx="30" cy="36"/>
              </a:xfrm>
              <a:prstGeom prst="rect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Rectangle 86"/>
              <p:cNvSpPr>
                <a:spLocks noChangeArrowheads="1"/>
              </p:cNvSpPr>
              <p:nvPr/>
            </p:nvSpPr>
            <p:spPr bwMode="auto">
              <a:xfrm>
                <a:off x="2198" y="2784"/>
                <a:ext cx="29" cy="37"/>
              </a:xfrm>
              <a:prstGeom prst="rect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Rectangle 87"/>
              <p:cNvSpPr>
                <a:spLocks noChangeArrowheads="1"/>
              </p:cNvSpPr>
              <p:nvPr/>
            </p:nvSpPr>
            <p:spPr bwMode="auto">
              <a:xfrm>
                <a:off x="2793" y="2745"/>
                <a:ext cx="29" cy="36"/>
              </a:xfrm>
              <a:prstGeom prst="rect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88"/>
              <p:cNvSpPr>
                <a:spLocks/>
              </p:cNvSpPr>
              <p:nvPr/>
            </p:nvSpPr>
            <p:spPr bwMode="auto">
              <a:xfrm>
                <a:off x="546" y="2383"/>
                <a:ext cx="2261" cy="14"/>
              </a:xfrm>
              <a:custGeom>
                <a:avLst/>
                <a:gdLst>
                  <a:gd name="T0" fmla="*/ 0 w 2261"/>
                  <a:gd name="T1" fmla="*/ 14 h 14"/>
                  <a:gd name="T2" fmla="*/ 180 w 2261"/>
                  <a:gd name="T3" fmla="*/ 10 h 14"/>
                  <a:gd name="T4" fmla="*/ 357 w 2261"/>
                  <a:gd name="T5" fmla="*/ 10 h 14"/>
                  <a:gd name="T6" fmla="*/ 775 w 2261"/>
                  <a:gd name="T7" fmla="*/ 7 h 14"/>
                  <a:gd name="T8" fmla="*/ 1072 w 2261"/>
                  <a:gd name="T9" fmla="*/ 7 h 14"/>
                  <a:gd name="T10" fmla="*/ 1667 w 2261"/>
                  <a:gd name="T11" fmla="*/ 0 h 14"/>
                  <a:gd name="T12" fmla="*/ 2261 w 2261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61" h="14">
                    <a:moveTo>
                      <a:pt x="0" y="14"/>
                    </a:moveTo>
                    <a:lnTo>
                      <a:pt x="180" y="10"/>
                    </a:lnTo>
                    <a:lnTo>
                      <a:pt x="357" y="10"/>
                    </a:lnTo>
                    <a:lnTo>
                      <a:pt x="775" y="7"/>
                    </a:lnTo>
                    <a:lnTo>
                      <a:pt x="1072" y="7"/>
                    </a:lnTo>
                    <a:lnTo>
                      <a:pt x="1667" y="0"/>
                    </a:lnTo>
                    <a:lnTo>
                      <a:pt x="2261" y="0"/>
                    </a:lnTo>
                  </a:path>
                </a:pathLst>
              </a:custGeom>
              <a:noFill/>
              <a:ln w="19050" cap="flat">
                <a:solidFill>
                  <a:srgbClr val="00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Line 89"/>
              <p:cNvSpPr>
                <a:spLocks noChangeShapeType="1"/>
              </p:cNvSpPr>
              <p:nvPr/>
            </p:nvSpPr>
            <p:spPr bwMode="auto">
              <a:xfrm>
                <a:off x="526" y="2372"/>
                <a:ext cx="41" cy="50"/>
              </a:xfrm>
              <a:prstGeom prst="line">
                <a:avLst/>
              </a:prstGeom>
              <a:noFill/>
              <a:ln w="19050" cap="flat">
                <a:solidFill>
                  <a:srgbClr val="00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Line 90"/>
              <p:cNvSpPr>
                <a:spLocks noChangeShapeType="1"/>
              </p:cNvSpPr>
              <p:nvPr/>
            </p:nvSpPr>
            <p:spPr bwMode="auto">
              <a:xfrm flipH="1">
                <a:off x="526" y="2372"/>
                <a:ext cx="41" cy="50"/>
              </a:xfrm>
              <a:prstGeom prst="line">
                <a:avLst/>
              </a:prstGeom>
              <a:noFill/>
              <a:ln w="19050" cap="flat">
                <a:solidFill>
                  <a:srgbClr val="00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Line 91"/>
              <p:cNvSpPr>
                <a:spLocks noChangeShapeType="1"/>
              </p:cNvSpPr>
              <p:nvPr/>
            </p:nvSpPr>
            <p:spPr bwMode="auto">
              <a:xfrm>
                <a:off x="705" y="2368"/>
                <a:ext cx="41" cy="51"/>
              </a:xfrm>
              <a:prstGeom prst="line">
                <a:avLst/>
              </a:prstGeom>
              <a:noFill/>
              <a:ln w="19050" cap="flat">
                <a:solidFill>
                  <a:srgbClr val="00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Line 92"/>
              <p:cNvSpPr>
                <a:spLocks noChangeShapeType="1"/>
              </p:cNvSpPr>
              <p:nvPr/>
            </p:nvSpPr>
            <p:spPr bwMode="auto">
              <a:xfrm flipH="1">
                <a:off x="705" y="2368"/>
                <a:ext cx="41" cy="51"/>
              </a:xfrm>
              <a:prstGeom prst="line">
                <a:avLst/>
              </a:prstGeom>
              <a:noFill/>
              <a:ln w="19050" cap="flat">
                <a:solidFill>
                  <a:srgbClr val="00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Line 93"/>
              <p:cNvSpPr>
                <a:spLocks noChangeShapeType="1"/>
              </p:cNvSpPr>
              <p:nvPr/>
            </p:nvSpPr>
            <p:spPr bwMode="auto">
              <a:xfrm>
                <a:off x="882" y="2368"/>
                <a:ext cx="41" cy="51"/>
              </a:xfrm>
              <a:prstGeom prst="line">
                <a:avLst/>
              </a:prstGeom>
              <a:noFill/>
              <a:ln w="19050" cap="flat">
                <a:solidFill>
                  <a:srgbClr val="00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Line 94"/>
              <p:cNvSpPr>
                <a:spLocks noChangeShapeType="1"/>
              </p:cNvSpPr>
              <p:nvPr/>
            </p:nvSpPr>
            <p:spPr bwMode="auto">
              <a:xfrm flipH="1">
                <a:off x="882" y="2368"/>
                <a:ext cx="41" cy="51"/>
              </a:xfrm>
              <a:prstGeom prst="line">
                <a:avLst/>
              </a:prstGeom>
              <a:noFill/>
              <a:ln w="19050" cap="flat">
                <a:solidFill>
                  <a:srgbClr val="00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Line 95"/>
              <p:cNvSpPr>
                <a:spLocks noChangeShapeType="1"/>
              </p:cNvSpPr>
              <p:nvPr/>
            </p:nvSpPr>
            <p:spPr bwMode="auto">
              <a:xfrm>
                <a:off x="1300" y="2364"/>
                <a:ext cx="41" cy="51"/>
              </a:xfrm>
              <a:prstGeom prst="line">
                <a:avLst/>
              </a:prstGeom>
              <a:noFill/>
              <a:ln w="19050" cap="flat">
                <a:solidFill>
                  <a:srgbClr val="00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Line 96"/>
              <p:cNvSpPr>
                <a:spLocks noChangeShapeType="1"/>
              </p:cNvSpPr>
              <p:nvPr/>
            </p:nvSpPr>
            <p:spPr bwMode="auto">
              <a:xfrm flipH="1">
                <a:off x="1300" y="2364"/>
                <a:ext cx="41" cy="51"/>
              </a:xfrm>
              <a:prstGeom prst="line">
                <a:avLst/>
              </a:prstGeom>
              <a:noFill/>
              <a:ln w="19050" cap="flat">
                <a:solidFill>
                  <a:srgbClr val="00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Line 97"/>
              <p:cNvSpPr>
                <a:spLocks noChangeShapeType="1"/>
              </p:cNvSpPr>
              <p:nvPr/>
            </p:nvSpPr>
            <p:spPr bwMode="auto">
              <a:xfrm>
                <a:off x="1597" y="2364"/>
                <a:ext cx="42" cy="51"/>
              </a:xfrm>
              <a:prstGeom prst="line">
                <a:avLst/>
              </a:prstGeom>
              <a:noFill/>
              <a:ln w="19050" cap="flat">
                <a:solidFill>
                  <a:srgbClr val="00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Line 98"/>
              <p:cNvSpPr>
                <a:spLocks noChangeShapeType="1"/>
              </p:cNvSpPr>
              <p:nvPr/>
            </p:nvSpPr>
            <p:spPr bwMode="auto">
              <a:xfrm flipH="1">
                <a:off x="1597" y="2364"/>
                <a:ext cx="42" cy="51"/>
              </a:xfrm>
              <a:prstGeom prst="line">
                <a:avLst/>
              </a:prstGeom>
              <a:noFill/>
              <a:ln w="19050" cap="flat">
                <a:solidFill>
                  <a:srgbClr val="00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Line 99"/>
              <p:cNvSpPr>
                <a:spLocks noChangeShapeType="1"/>
              </p:cNvSpPr>
              <p:nvPr/>
            </p:nvSpPr>
            <p:spPr bwMode="auto">
              <a:xfrm>
                <a:off x="2192" y="2357"/>
                <a:ext cx="41" cy="51"/>
              </a:xfrm>
              <a:prstGeom prst="line">
                <a:avLst/>
              </a:prstGeom>
              <a:noFill/>
              <a:ln w="19050" cap="flat">
                <a:solidFill>
                  <a:srgbClr val="00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Line 100"/>
              <p:cNvSpPr>
                <a:spLocks noChangeShapeType="1"/>
              </p:cNvSpPr>
              <p:nvPr/>
            </p:nvSpPr>
            <p:spPr bwMode="auto">
              <a:xfrm flipH="1">
                <a:off x="2192" y="2357"/>
                <a:ext cx="41" cy="51"/>
              </a:xfrm>
              <a:prstGeom prst="line">
                <a:avLst/>
              </a:prstGeom>
              <a:noFill/>
              <a:ln w="19050" cap="flat">
                <a:solidFill>
                  <a:srgbClr val="00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Line 101"/>
              <p:cNvSpPr>
                <a:spLocks noChangeShapeType="1"/>
              </p:cNvSpPr>
              <p:nvPr/>
            </p:nvSpPr>
            <p:spPr bwMode="auto">
              <a:xfrm>
                <a:off x="2787" y="2357"/>
                <a:ext cx="41" cy="51"/>
              </a:xfrm>
              <a:prstGeom prst="line">
                <a:avLst/>
              </a:prstGeom>
              <a:noFill/>
              <a:ln w="19050" cap="flat">
                <a:solidFill>
                  <a:srgbClr val="00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Line 102"/>
              <p:cNvSpPr>
                <a:spLocks noChangeShapeType="1"/>
              </p:cNvSpPr>
              <p:nvPr/>
            </p:nvSpPr>
            <p:spPr bwMode="auto">
              <a:xfrm flipH="1">
                <a:off x="2787" y="2357"/>
                <a:ext cx="41" cy="51"/>
              </a:xfrm>
              <a:prstGeom prst="line">
                <a:avLst/>
              </a:prstGeom>
              <a:noFill/>
              <a:ln w="19050" cap="flat">
                <a:solidFill>
                  <a:srgbClr val="00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Rectangle 103"/>
              <p:cNvSpPr>
                <a:spLocks noChangeArrowheads="1"/>
              </p:cNvSpPr>
              <p:nvPr/>
            </p:nvSpPr>
            <p:spPr bwMode="auto">
              <a:xfrm>
                <a:off x="2381" y="1699"/>
                <a:ext cx="309" cy="3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Rectangle 104"/>
              <p:cNvSpPr>
                <a:spLocks noChangeArrowheads="1"/>
              </p:cNvSpPr>
              <p:nvPr/>
            </p:nvSpPr>
            <p:spPr bwMode="auto">
              <a:xfrm>
                <a:off x="2381" y="1699"/>
                <a:ext cx="309" cy="314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Line 105"/>
              <p:cNvSpPr>
                <a:spLocks noChangeShapeType="1"/>
              </p:cNvSpPr>
              <p:nvPr/>
            </p:nvSpPr>
            <p:spPr bwMode="auto">
              <a:xfrm>
                <a:off x="2381" y="1699"/>
                <a:ext cx="30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Line 106"/>
              <p:cNvSpPr>
                <a:spLocks noChangeShapeType="1"/>
              </p:cNvSpPr>
              <p:nvPr/>
            </p:nvSpPr>
            <p:spPr bwMode="auto">
              <a:xfrm>
                <a:off x="2381" y="2013"/>
                <a:ext cx="30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Line 107"/>
              <p:cNvSpPr>
                <a:spLocks noChangeShapeType="1"/>
              </p:cNvSpPr>
              <p:nvPr/>
            </p:nvSpPr>
            <p:spPr bwMode="auto">
              <a:xfrm flipV="1">
                <a:off x="2690" y="1699"/>
                <a:ext cx="0" cy="3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Line 108"/>
              <p:cNvSpPr>
                <a:spLocks noChangeShapeType="1"/>
              </p:cNvSpPr>
              <p:nvPr/>
            </p:nvSpPr>
            <p:spPr bwMode="auto">
              <a:xfrm flipV="1">
                <a:off x="2381" y="1699"/>
                <a:ext cx="0" cy="3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Line 109"/>
              <p:cNvSpPr>
                <a:spLocks noChangeShapeType="1"/>
              </p:cNvSpPr>
              <p:nvPr/>
            </p:nvSpPr>
            <p:spPr bwMode="auto">
              <a:xfrm>
                <a:off x="2381" y="2013"/>
                <a:ext cx="30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Line 110"/>
              <p:cNvSpPr>
                <a:spLocks noChangeShapeType="1"/>
              </p:cNvSpPr>
              <p:nvPr/>
            </p:nvSpPr>
            <p:spPr bwMode="auto">
              <a:xfrm flipV="1">
                <a:off x="2381" y="1699"/>
                <a:ext cx="0" cy="3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Line 111"/>
              <p:cNvSpPr>
                <a:spLocks noChangeShapeType="1"/>
              </p:cNvSpPr>
              <p:nvPr/>
            </p:nvSpPr>
            <p:spPr bwMode="auto">
              <a:xfrm>
                <a:off x="2381" y="1699"/>
                <a:ext cx="30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Line 112"/>
              <p:cNvSpPr>
                <a:spLocks noChangeShapeType="1"/>
              </p:cNvSpPr>
              <p:nvPr/>
            </p:nvSpPr>
            <p:spPr bwMode="auto">
              <a:xfrm>
                <a:off x="2381" y="2013"/>
                <a:ext cx="30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Line 113"/>
              <p:cNvSpPr>
                <a:spLocks noChangeShapeType="1"/>
              </p:cNvSpPr>
              <p:nvPr/>
            </p:nvSpPr>
            <p:spPr bwMode="auto">
              <a:xfrm flipV="1">
                <a:off x="2690" y="1699"/>
                <a:ext cx="0" cy="3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Line 114"/>
              <p:cNvSpPr>
                <a:spLocks noChangeShapeType="1"/>
              </p:cNvSpPr>
              <p:nvPr/>
            </p:nvSpPr>
            <p:spPr bwMode="auto">
              <a:xfrm flipV="1">
                <a:off x="2381" y="1699"/>
                <a:ext cx="0" cy="3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Rectangle 115"/>
              <p:cNvSpPr>
                <a:spLocks noChangeArrowheads="1"/>
              </p:cNvSpPr>
              <p:nvPr/>
            </p:nvSpPr>
            <p:spPr bwMode="auto">
              <a:xfrm>
                <a:off x="2616" y="1720"/>
                <a:ext cx="6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9" name="Line 116"/>
              <p:cNvSpPr>
                <a:spLocks noChangeShapeType="1"/>
              </p:cNvSpPr>
              <p:nvPr/>
            </p:nvSpPr>
            <p:spPr bwMode="auto">
              <a:xfrm>
                <a:off x="2416" y="1756"/>
                <a:ext cx="179" cy="0"/>
              </a:xfrm>
              <a:prstGeom prst="line">
                <a:avLst/>
              </a:prstGeom>
              <a:noFill/>
              <a:ln w="19050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Oval 117"/>
              <p:cNvSpPr>
                <a:spLocks noChangeArrowheads="1"/>
              </p:cNvSpPr>
              <p:nvPr/>
            </p:nvSpPr>
            <p:spPr bwMode="auto">
              <a:xfrm>
                <a:off x="2481" y="1727"/>
                <a:ext cx="47" cy="58"/>
              </a:xfrm>
              <a:prstGeom prst="ellipse">
                <a:avLst/>
              </a:prstGeom>
              <a:noFill/>
              <a:ln w="19050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Rectangle 118"/>
              <p:cNvSpPr>
                <a:spLocks noChangeArrowheads="1"/>
              </p:cNvSpPr>
              <p:nvPr/>
            </p:nvSpPr>
            <p:spPr bwMode="auto">
              <a:xfrm>
                <a:off x="2616" y="1822"/>
                <a:ext cx="6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b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2" name="Line 119"/>
              <p:cNvSpPr>
                <a:spLocks noChangeShapeType="1"/>
              </p:cNvSpPr>
              <p:nvPr/>
            </p:nvSpPr>
            <p:spPr bwMode="auto">
              <a:xfrm>
                <a:off x="2416" y="1854"/>
                <a:ext cx="179" cy="0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Rectangle 120"/>
              <p:cNvSpPr>
                <a:spLocks noChangeArrowheads="1"/>
              </p:cNvSpPr>
              <p:nvPr/>
            </p:nvSpPr>
            <p:spPr bwMode="auto">
              <a:xfrm>
                <a:off x="2489" y="1836"/>
                <a:ext cx="30" cy="36"/>
              </a:xfrm>
              <a:prstGeom prst="rect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Rectangle 121"/>
              <p:cNvSpPr>
                <a:spLocks noChangeArrowheads="1"/>
              </p:cNvSpPr>
              <p:nvPr/>
            </p:nvSpPr>
            <p:spPr bwMode="auto">
              <a:xfrm>
                <a:off x="2616" y="1923"/>
                <a:ext cx="6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5" name="Line 122"/>
              <p:cNvSpPr>
                <a:spLocks noChangeShapeType="1"/>
              </p:cNvSpPr>
              <p:nvPr/>
            </p:nvSpPr>
            <p:spPr bwMode="auto">
              <a:xfrm>
                <a:off x="2416" y="1952"/>
                <a:ext cx="179" cy="0"/>
              </a:xfrm>
              <a:prstGeom prst="line">
                <a:avLst/>
              </a:prstGeom>
              <a:noFill/>
              <a:ln w="19050" cap="flat">
                <a:solidFill>
                  <a:srgbClr val="00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Line 123"/>
              <p:cNvSpPr>
                <a:spLocks noChangeShapeType="1"/>
              </p:cNvSpPr>
              <p:nvPr/>
            </p:nvSpPr>
            <p:spPr bwMode="auto">
              <a:xfrm>
                <a:off x="2484" y="1927"/>
                <a:ext cx="41" cy="50"/>
              </a:xfrm>
              <a:prstGeom prst="line">
                <a:avLst/>
              </a:prstGeom>
              <a:noFill/>
              <a:ln w="19050" cap="flat">
                <a:solidFill>
                  <a:srgbClr val="00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Line 124"/>
              <p:cNvSpPr>
                <a:spLocks noChangeShapeType="1"/>
              </p:cNvSpPr>
              <p:nvPr/>
            </p:nvSpPr>
            <p:spPr bwMode="auto">
              <a:xfrm flipH="1">
                <a:off x="833" y="214"/>
                <a:ext cx="14" cy="14"/>
              </a:xfrm>
              <a:prstGeom prst="line">
                <a:avLst/>
              </a:prstGeom>
              <a:noFill/>
              <a:ln w="19050" cap="flat">
                <a:solidFill>
                  <a:srgbClr val="00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119" name="Straight Connector 1118"/>
            <p:cNvCxnSpPr/>
            <p:nvPr/>
          </p:nvCxnSpPr>
          <p:spPr>
            <a:xfrm flipH="1">
              <a:off x="3946809" y="3059608"/>
              <a:ext cx="76200" cy="9144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0" name="Group 1239"/>
          <p:cNvGrpSpPr/>
          <p:nvPr/>
        </p:nvGrpSpPr>
        <p:grpSpPr>
          <a:xfrm>
            <a:off x="1439922" y="229728"/>
            <a:ext cx="7596222" cy="3804363"/>
            <a:chOff x="1416846" y="411480"/>
            <a:chExt cx="7596222" cy="3657600"/>
          </a:xfrm>
        </p:grpSpPr>
        <p:grpSp>
          <p:nvGrpSpPr>
            <p:cNvPr id="1121" name="Group 128"/>
            <p:cNvGrpSpPr>
              <a:grpSpLocks noChangeAspect="1"/>
            </p:cNvGrpSpPr>
            <p:nvPr/>
          </p:nvGrpSpPr>
          <p:grpSpPr bwMode="auto">
            <a:xfrm>
              <a:off x="1416846" y="411480"/>
              <a:ext cx="7596222" cy="3657600"/>
              <a:chOff x="807" y="215"/>
              <a:chExt cx="5244" cy="2525"/>
            </a:xfrm>
          </p:grpSpPr>
          <p:sp>
            <p:nvSpPr>
              <p:cNvPr id="1122" name="AutoShape 127"/>
              <p:cNvSpPr>
                <a:spLocks noChangeAspect="1" noChangeArrowheads="1" noTextEdit="1"/>
              </p:cNvSpPr>
              <p:nvPr/>
            </p:nvSpPr>
            <p:spPr bwMode="auto">
              <a:xfrm>
                <a:off x="2915" y="720"/>
                <a:ext cx="3133" cy="2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Rectangle 129"/>
              <p:cNvSpPr>
                <a:spLocks noChangeArrowheads="1"/>
              </p:cNvSpPr>
              <p:nvPr/>
            </p:nvSpPr>
            <p:spPr bwMode="auto">
              <a:xfrm>
                <a:off x="2915" y="720"/>
                <a:ext cx="3136" cy="20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Rectangle 130"/>
              <p:cNvSpPr>
                <a:spLocks noChangeArrowheads="1"/>
              </p:cNvSpPr>
              <p:nvPr/>
            </p:nvSpPr>
            <p:spPr bwMode="auto">
              <a:xfrm>
                <a:off x="3321" y="872"/>
                <a:ext cx="2426" cy="16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Rectangle 131"/>
              <p:cNvSpPr>
                <a:spLocks noChangeArrowheads="1"/>
              </p:cNvSpPr>
              <p:nvPr/>
            </p:nvSpPr>
            <p:spPr bwMode="auto">
              <a:xfrm>
                <a:off x="3321" y="872"/>
                <a:ext cx="2426" cy="1643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Line 132"/>
              <p:cNvSpPr>
                <a:spLocks noChangeShapeType="1"/>
              </p:cNvSpPr>
              <p:nvPr/>
            </p:nvSpPr>
            <p:spPr bwMode="auto">
              <a:xfrm>
                <a:off x="3321" y="872"/>
                <a:ext cx="242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Line 133"/>
              <p:cNvSpPr>
                <a:spLocks noChangeShapeType="1"/>
              </p:cNvSpPr>
              <p:nvPr/>
            </p:nvSpPr>
            <p:spPr bwMode="auto">
              <a:xfrm>
                <a:off x="3321" y="2515"/>
                <a:ext cx="242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Line 134"/>
              <p:cNvSpPr>
                <a:spLocks noChangeShapeType="1"/>
              </p:cNvSpPr>
              <p:nvPr/>
            </p:nvSpPr>
            <p:spPr bwMode="auto">
              <a:xfrm flipV="1">
                <a:off x="5747" y="872"/>
                <a:ext cx="0" cy="16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Line 135"/>
              <p:cNvSpPr>
                <a:spLocks noChangeShapeType="1"/>
              </p:cNvSpPr>
              <p:nvPr/>
            </p:nvSpPr>
            <p:spPr bwMode="auto">
              <a:xfrm flipV="1">
                <a:off x="3321" y="872"/>
                <a:ext cx="0" cy="16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Line 136"/>
              <p:cNvSpPr>
                <a:spLocks noChangeShapeType="1"/>
              </p:cNvSpPr>
              <p:nvPr/>
            </p:nvSpPr>
            <p:spPr bwMode="auto">
              <a:xfrm>
                <a:off x="3321" y="2515"/>
                <a:ext cx="242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Line 137"/>
              <p:cNvSpPr>
                <a:spLocks noChangeShapeType="1"/>
              </p:cNvSpPr>
              <p:nvPr/>
            </p:nvSpPr>
            <p:spPr bwMode="auto">
              <a:xfrm flipV="1">
                <a:off x="3321" y="872"/>
                <a:ext cx="0" cy="16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Line 138"/>
              <p:cNvSpPr>
                <a:spLocks noChangeShapeType="1"/>
              </p:cNvSpPr>
              <p:nvPr/>
            </p:nvSpPr>
            <p:spPr bwMode="auto">
              <a:xfrm flipV="1">
                <a:off x="3321" y="2483"/>
                <a:ext cx="0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Line 139"/>
              <p:cNvSpPr>
                <a:spLocks noChangeShapeType="1"/>
              </p:cNvSpPr>
              <p:nvPr/>
            </p:nvSpPr>
            <p:spPr bwMode="auto">
              <a:xfrm>
                <a:off x="3321" y="872"/>
                <a:ext cx="0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Rectangle 140"/>
              <p:cNvSpPr>
                <a:spLocks noChangeArrowheads="1"/>
              </p:cNvSpPr>
              <p:nvPr/>
            </p:nvSpPr>
            <p:spPr bwMode="auto">
              <a:xfrm>
                <a:off x="3285" y="2526"/>
                <a:ext cx="114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1.5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5" name="Line 141"/>
              <p:cNvSpPr>
                <a:spLocks noChangeShapeType="1"/>
              </p:cNvSpPr>
              <p:nvPr/>
            </p:nvSpPr>
            <p:spPr bwMode="auto">
              <a:xfrm flipV="1">
                <a:off x="3667" y="2483"/>
                <a:ext cx="0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Line 142"/>
              <p:cNvSpPr>
                <a:spLocks noChangeShapeType="1"/>
              </p:cNvSpPr>
              <p:nvPr/>
            </p:nvSpPr>
            <p:spPr bwMode="auto">
              <a:xfrm>
                <a:off x="3667" y="872"/>
                <a:ext cx="0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Rectangle 143"/>
              <p:cNvSpPr>
                <a:spLocks noChangeArrowheads="1"/>
              </p:cNvSpPr>
              <p:nvPr/>
            </p:nvSpPr>
            <p:spPr bwMode="auto">
              <a:xfrm>
                <a:off x="3652" y="2526"/>
                <a:ext cx="63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8" name="Line 144"/>
              <p:cNvSpPr>
                <a:spLocks noChangeShapeType="1"/>
              </p:cNvSpPr>
              <p:nvPr/>
            </p:nvSpPr>
            <p:spPr bwMode="auto">
              <a:xfrm flipV="1">
                <a:off x="4012" y="2483"/>
                <a:ext cx="0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" name="Line 145"/>
              <p:cNvSpPr>
                <a:spLocks noChangeShapeType="1"/>
              </p:cNvSpPr>
              <p:nvPr/>
            </p:nvSpPr>
            <p:spPr bwMode="auto">
              <a:xfrm>
                <a:off x="4012" y="872"/>
                <a:ext cx="0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Rectangle 146"/>
              <p:cNvSpPr>
                <a:spLocks noChangeArrowheads="1"/>
              </p:cNvSpPr>
              <p:nvPr/>
            </p:nvSpPr>
            <p:spPr bwMode="auto">
              <a:xfrm>
                <a:off x="3976" y="2526"/>
                <a:ext cx="114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2.5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1" name="Line 147"/>
              <p:cNvSpPr>
                <a:spLocks noChangeShapeType="1"/>
              </p:cNvSpPr>
              <p:nvPr/>
            </p:nvSpPr>
            <p:spPr bwMode="auto">
              <a:xfrm flipV="1">
                <a:off x="4361" y="2483"/>
                <a:ext cx="0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Line 148"/>
              <p:cNvSpPr>
                <a:spLocks noChangeShapeType="1"/>
              </p:cNvSpPr>
              <p:nvPr/>
            </p:nvSpPr>
            <p:spPr bwMode="auto">
              <a:xfrm>
                <a:off x="4361" y="872"/>
                <a:ext cx="0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Rectangle 149"/>
              <p:cNvSpPr>
                <a:spLocks noChangeArrowheads="1"/>
              </p:cNvSpPr>
              <p:nvPr/>
            </p:nvSpPr>
            <p:spPr bwMode="auto">
              <a:xfrm>
                <a:off x="4346" y="2526"/>
                <a:ext cx="63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4" name="Line 150"/>
              <p:cNvSpPr>
                <a:spLocks noChangeShapeType="1"/>
              </p:cNvSpPr>
              <p:nvPr/>
            </p:nvSpPr>
            <p:spPr bwMode="auto">
              <a:xfrm flipV="1">
                <a:off x="4707" y="2483"/>
                <a:ext cx="0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Line 151"/>
              <p:cNvSpPr>
                <a:spLocks noChangeShapeType="1"/>
              </p:cNvSpPr>
              <p:nvPr/>
            </p:nvSpPr>
            <p:spPr bwMode="auto">
              <a:xfrm>
                <a:off x="4707" y="872"/>
                <a:ext cx="0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Rectangle 152"/>
              <p:cNvSpPr>
                <a:spLocks noChangeArrowheads="1"/>
              </p:cNvSpPr>
              <p:nvPr/>
            </p:nvSpPr>
            <p:spPr bwMode="auto">
              <a:xfrm>
                <a:off x="4671" y="2526"/>
                <a:ext cx="114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3.5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" name="Line 153"/>
              <p:cNvSpPr>
                <a:spLocks noChangeShapeType="1"/>
              </p:cNvSpPr>
              <p:nvPr/>
            </p:nvSpPr>
            <p:spPr bwMode="auto">
              <a:xfrm flipV="1">
                <a:off x="5056" y="2483"/>
                <a:ext cx="0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Line 154"/>
              <p:cNvSpPr>
                <a:spLocks noChangeShapeType="1"/>
              </p:cNvSpPr>
              <p:nvPr/>
            </p:nvSpPr>
            <p:spPr bwMode="auto">
              <a:xfrm>
                <a:off x="5056" y="872"/>
                <a:ext cx="0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Rectangle 155"/>
              <p:cNvSpPr>
                <a:spLocks noChangeArrowheads="1"/>
              </p:cNvSpPr>
              <p:nvPr/>
            </p:nvSpPr>
            <p:spPr bwMode="auto">
              <a:xfrm>
                <a:off x="5041" y="2526"/>
                <a:ext cx="63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1" name="Line 156"/>
              <p:cNvSpPr>
                <a:spLocks noChangeShapeType="1"/>
              </p:cNvSpPr>
              <p:nvPr/>
            </p:nvSpPr>
            <p:spPr bwMode="auto">
              <a:xfrm flipV="1">
                <a:off x="5401" y="2483"/>
                <a:ext cx="0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Line 157"/>
              <p:cNvSpPr>
                <a:spLocks noChangeShapeType="1"/>
              </p:cNvSpPr>
              <p:nvPr/>
            </p:nvSpPr>
            <p:spPr bwMode="auto">
              <a:xfrm>
                <a:off x="5401" y="872"/>
                <a:ext cx="0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Rectangle 158"/>
              <p:cNvSpPr>
                <a:spLocks noChangeArrowheads="1"/>
              </p:cNvSpPr>
              <p:nvPr/>
            </p:nvSpPr>
            <p:spPr bwMode="auto">
              <a:xfrm>
                <a:off x="5365" y="2526"/>
                <a:ext cx="114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4.5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4" name="Line 159"/>
              <p:cNvSpPr>
                <a:spLocks noChangeShapeType="1"/>
              </p:cNvSpPr>
              <p:nvPr/>
            </p:nvSpPr>
            <p:spPr bwMode="auto">
              <a:xfrm flipV="1">
                <a:off x="5750" y="2483"/>
                <a:ext cx="0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Line 160"/>
              <p:cNvSpPr>
                <a:spLocks noChangeShapeType="1"/>
              </p:cNvSpPr>
              <p:nvPr/>
            </p:nvSpPr>
            <p:spPr bwMode="auto">
              <a:xfrm>
                <a:off x="5750" y="872"/>
                <a:ext cx="0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Rectangle 161"/>
              <p:cNvSpPr>
                <a:spLocks noChangeArrowheads="1"/>
              </p:cNvSpPr>
              <p:nvPr/>
            </p:nvSpPr>
            <p:spPr bwMode="auto">
              <a:xfrm>
                <a:off x="5735" y="2526"/>
                <a:ext cx="63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" name="Line 162"/>
              <p:cNvSpPr>
                <a:spLocks noChangeShapeType="1"/>
              </p:cNvSpPr>
              <p:nvPr/>
            </p:nvSpPr>
            <p:spPr bwMode="auto">
              <a:xfrm>
                <a:off x="3321" y="2515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Line 163"/>
              <p:cNvSpPr>
                <a:spLocks noChangeShapeType="1"/>
              </p:cNvSpPr>
              <p:nvPr/>
            </p:nvSpPr>
            <p:spPr bwMode="auto">
              <a:xfrm flipH="1">
                <a:off x="5723" y="2515"/>
                <a:ext cx="2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Rectangle 164"/>
              <p:cNvSpPr>
                <a:spLocks noChangeArrowheads="1"/>
              </p:cNvSpPr>
              <p:nvPr/>
            </p:nvSpPr>
            <p:spPr bwMode="auto">
              <a:xfrm>
                <a:off x="3261" y="2475"/>
                <a:ext cx="84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-1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0" name="Line 165"/>
              <p:cNvSpPr>
                <a:spLocks noChangeShapeType="1"/>
              </p:cNvSpPr>
              <p:nvPr/>
            </p:nvSpPr>
            <p:spPr bwMode="auto">
              <a:xfrm>
                <a:off x="3321" y="2240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Line 166"/>
              <p:cNvSpPr>
                <a:spLocks noChangeShapeType="1"/>
              </p:cNvSpPr>
              <p:nvPr/>
            </p:nvSpPr>
            <p:spPr bwMode="auto">
              <a:xfrm flipH="1">
                <a:off x="5723" y="2240"/>
                <a:ext cx="2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Rectangle 167"/>
              <p:cNvSpPr>
                <a:spLocks noChangeArrowheads="1"/>
              </p:cNvSpPr>
              <p:nvPr/>
            </p:nvSpPr>
            <p:spPr bwMode="auto">
              <a:xfrm>
                <a:off x="3216" y="2200"/>
                <a:ext cx="13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-0.5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3" name="Line 168"/>
              <p:cNvSpPr>
                <a:spLocks noChangeShapeType="1"/>
              </p:cNvSpPr>
              <p:nvPr/>
            </p:nvSpPr>
            <p:spPr bwMode="auto">
              <a:xfrm>
                <a:off x="3321" y="1965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Line 169"/>
              <p:cNvSpPr>
                <a:spLocks noChangeShapeType="1"/>
              </p:cNvSpPr>
              <p:nvPr/>
            </p:nvSpPr>
            <p:spPr bwMode="auto">
              <a:xfrm flipH="1">
                <a:off x="5723" y="1965"/>
                <a:ext cx="2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Rectangle 170"/>
              <p:cNvSpPr>
                <a:spLocks noChangeArrowheads="1"/>
              </p:cNvSpPr>
              <p:nvPr/>
            </p:nvSpPr>
            <p:spPr bwMode="auto">
              <a:xfrm>
                <a:off x="3279" y="1925"/>
                <a:ext cx="63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6" name="Line 171"/>
              <p:cNvSpPr>
                <a:spLocks noChangeShapeType="1"/>
              </p:cNvSpPr>
              <p:nvPr/>
            </p:nvSpPr>
            <p:spPr bwMode="auto">
              <a:xfrm>
                <a:off x="3321" y="1694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Line 172"/>
              <p:cNvSpPr>
                <a:spLocks noChangeShapeType="1"/>
              </p:cNvSpPr>
              <p:nvPr/>
            </p:nvSpPr>
            <p:spPr bwMode="auto">
              <a:xfrm flipH="1">
                <a:off x="5723" y="1694"/>
                <a:ext cx="2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Rectangle 173"/>
              <p:cNvSpPr>
                <a:spLocks noChangeArrowheads="1"/>
              </p:cNvSpPr>
              <p:nvPr/>
            </p:nvSpPr>
            <p:spPr bwMode="auto">
              <a:xfrm>
                <a:off x="3234" y="1654"/>
                <a:ext cx="114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9" name="Line 174"/>
              <p:cNvSpPr>
                <a:spLocks noChangeShapeType="1"/>
              </p:cNvSpPr>
              <p:nvPr/>
            </p:nvSpPr>
            <p:spPr bwMode="auto">
              <a:xfrm>
                <a:off x="3321" y="1419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Line 175"/>
              <p:cNvSpPr>
                <a:spLocks noChangeShapeType="1"/>
              </p:cNvSpPr>
              <p:nvPr/>
            </p:nvSpPr>
            <p:spPr bwMode="auto">
              <a:xfrm flipH="1">
                <a:off x="5723" y="1419"/>
                <a:ext cx="2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Rectangle 176"/>
              <p:cNvSpPr>
                <a:spLocks noChangeArrowheads="1"/>
              </p:cNvSpPr>
              <p:nvPr/>
            </p:nvSpPr>
            <p:spPr bwMode="auto">
              <a:xfrm>
                <a:off x="3279" y="1379"/>
                <a:ext cx="63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2" name="Line 177"/>
              <p:cNvSpPr>
                <a:spLocks noChangeShapeType="1"/>
              </p:cNvSpPr>
              <p:nvPr/>
            </p:nvSpPr>
            <p:spPr bwMode="auto">
              <a:xfrm>
                <a:off x="3321" y="1143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Line 178"/>
              <p:cNvSpPr>
                <a:spLocks noChangeShapeType="1"/>
              </p:cNvSpPr>
              <p:nvPr/>
            </p:nvSpPr>
            <p:spPr bwMode="auto">
              <a:xfrm flipH="1">
                <a:off x="5723" y="1143"/>
                <a:ext cx="2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Rectangle 179"/>
              <p:cNvSpPr>
                <a:spLocks noChangeArrowheads="1"/>
              </p:cNvSpPr>
              <p:nvPr/>
            </p:nvSpPr>
            <p:spPr bwMode="auto">
              <a:xfrm>
                <a:off x="3234" y="1104"/>
                <a:ext cx="114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1.5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5" name="Line 180"/>
              <p:cNvSpPr>
                <a:spLocks noChangeShapeType="1"/>
              </p:cNvSpPr>
              <p:nvPr/>
            </p:nvSpPr>
            <p:spPr bwMode="auto">
              <a:xfrm>
                <a:off x="3321" y="872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Line 181"/>
              <p:cNvSpPr>
                <a:spLocks noChangeShapeType="1"/>
              </p:cNvSpPr>
              <p:nvPr/>
            </p:nvSpPr>
            <p:spPr bwMode="auto">
              <a:xfrm flipH="1">
                <a:off x="5723" y="872"/>
                <a:ext cx="2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Rectangle 182"/>
              <p:cNvSpPr>
                <a:spLocks noChangeArrowheads="1"/>
              </p:cNvSpPr>
              <p:nvPr/>
            </p:nvSpPr>
            <p:spPr bwMode="auto">
              <a:xfrm>
                <a:off x="3279" y="832"/>
                <a:ext cx="63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8" name="Line 183"/>
              <p:cNvSpPr>
                <a:spLocks noChangeShapeType="1"/>
              </p:cNvSpPr>
              <p:nvPr/>
            </p:nvSpPr>
            <p:spPr bwMode="auto">
              <a:xfrm>
                <a:off x="3321" y="872"/>
                <a:ext cx="242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Line 184"/>
              <p:cNvSpPr>
                <a:spLocks noChangeShapeType="1"/>
              </p:cNvSpPr>
              <p:nvPr/>
            </p:nvSpPr>
            <p:spPr bwMode="auto">
              <a:xfrm>
                <a:off x="3321" y="2515"/>
                <a:ext cx="242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Line 185"/>
              <p:cNvSpPr>
                <a:spLocks noChangeShapeType="1"/>
              </p:cNvSpPr>
              <p:nvPr/>
            </p:nvSpPr>
            <p:spPr bwMode="auto">
              <a:xfrm flipV="1">
                <a:off x="5747" y="872"/>
                <a:ext cx="0" cy="16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Line 186"/>
              <p:cNvSpPr>
                <a:spLocks noChangeShapeType="1"/>
              </p:cNvSpPr>
              <p:nvPr/>
            </p:nvSpPr>
            <p:spPr bwMode="auto">
              <a:xfrm flipV="1">
                <a:off x="3321" y="872"/>
                <a:ext cx="0" cy="16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Freeform 187"/>
              <p:cNvSpPr>
                <a:spLocks/>
              </p:cNvSpPr>
              <p:nvPr/>
            </p:nvSpPr>
            <p:spPr bwMode="auto">
              <a:xfrm>
                <a:off x="3321" y="944"/>
                <a:ext cx="2426" cy="185"/>
              </a:xfrm>
              <a:custGeom>
                <a:avLst/>
                <a:gdLst>
                  <a:gd name="T0" fmla="*/ 0 w 2426"/>
                  <a:gd name="T1" fmla="*/ 185 h 185"/>
                  <a:gd name="T2" fmla="*/ 207 w 2426"/>
                  <a:gd name="T3" fmla="*/ 0 h 185"/>
                  <a:gd name="T4" fmla="*/ 346 w 2426"/>
                  <a:gd name="T5" fmla="*/ 18 h 185"/>
                  <a:gd name="T6" fmla="*/ 691 w 2426"/>
                  <a:gd name="T7" fmla="*/ 29 h 185"/>
                  <a:gd name="T8" fmla="*/ 1040 w 2426"/>
                  <a:gd name="T9" fmla="*/ 44 h 185"/>
                  <a:gd name="T10" fmla="*/ 1735 w 2426"/>
                  <a:gd name="T11" fmla="*/ 73 h 185"/>
                  <a:gd name="T12" fmla="*/ 2426 w 2426"/>
                  <a:gd name="T13" fmla="*/ 84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26" h="185">
                    <a:moveTo>
                      <a:pt x="0" y="185"/>
                    </a:moveTo>
                    <a:lnTo>
                      <a:pt x="207" y="0"/>
                    </a:lnTo>
                    <a:lnTo>
                      <a:pt x="346" y="18"/>
                    </a:lnTo>
                    <a:lnTo>
                      <a:pt x="691" y="29"/>
                    </a:lnTo>
                    <a:lnTo>
                      <a:pt x="1040" y="44"/>
                    </a:lnTo>
                    <a:lnTo>
                      <a:pt x="1735" y="73"/>
                    </a:lnTo>
                    <a:lnTo>
                      <a:pt x="2426" y="84"/>
                    </a:lnTo>
                  </a:path>
                </a:pathLst>
              </a:custGeom>
              <a:noFill/>
              <a:ln w="1905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Oval 188"/>
              <p:cNvSpPr>
                <a:spLocks noChangeArrowheads="1"/>
              </p:cNvSpPr>
              <p:nvPr/>
            </p:nvSpPr>
            <p:spPr bwMode="auto">
              <a:xfrm>
                <a:off x="3297" y="1100"/>
                <a:ext cx="48" cy="58"/>
              </a:xfrm>
              <a:prstGeom prst="ellipse">
                <a:avLst/>
              </a:prstGeom>
              <a:noFill/>
              <a:ln w="1905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Oval 189"/>
              <p:cNvSpPr>
                <a:spLocks noChangeArrowheads="1"/>
              </p:cNvSpPr>
              <p:nvPr/>
            </p:nvSpPr>
            <p:spPr bwMode="auto">
              <a:xfrm>
                <a:off x="3504" y="915"/>
                <a:ext cx="48" cy="58"/>
              </a:xfrm>
              <a:prstGeom prst="ellipse">
                <a:avLst/>
              </a:prstGeom>
              <a:noFill/>
              <a:ln w="1905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Oval 190"/>
              <p:cNvSpPr>
                <a:spLocks noChangeArrowheads="1"/>
              </p:cNvSpPr>
              <p:nvPr/>
            </p:nvSpPr>
            <p:spPr bwMode="auto">
              <a:xfrm>
                <a:off x="3643" y="934"/>
                <a:ext cx="48" cy="57"/>
              </a:xfrm>
              <a:prstGeom prst="ellipse">
                <a:avLst/>
              </a:prstGeom>
              <a:noFill/>
              <a:ln w="1905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Oval 191"/>
              <p:cNvSpPr>
                <a:spLocks noChangeArrowheads="1"/>
              </p:cNvSpPr>
              <p:nvPr/>
            </p:nvSpPr>
            <p:spPr bwMode="auto">
              <a:xfrm>
                <a:off x="3988" y="944"/>
                <a:ext cx="48" cy="58"/>
              </a:xfrm>
              <a:prstGeom prst="ellipse">
                <a:avLst/>
              </a:prstGeom>
              <a:noFill/>
              <a:ln w="1905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Oval 192"/>
              <p:cNvSpPr>
                <a:spLocks noChangeArrowheads="1"/>
              </p:cNvSpPr>
              <p:nvPr/>
            </p:nvSpPr>
            <p:spPr bwMode="auto">
              <a:xfrm>
                <a:off x="4337" y="959"/>
                <a:ext cx="48" cy="58"/>
              </a:xfrm>
              <a:prstGeom prst="ellipse">
                <a:avLst/>
              </a:prstGeom>
              <a:noFill/>
              <a:ln w="1905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Oval 193"/>
              <p:cNvSpPr>
                <a:spLocks noChangeArrowheads="1"/>
              </p:cNvSpPr>
              <p:nvPr/>
            </p:nvSpPr>
            <p:spPr bwMode="auto">
              <a:xfrm>
                <a:off x="5032" y="988"/>
                <a:ext cx="48" cy="58"/>
              </a:xfrm>
              <a:prstGeom prst="ellipse">
                <a:avLst/>
              </a:prstGeom>
              <a:noFill/>
              <a:ln w="1905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Oval 194"/>
              <p:cNvSpPr>
                <a:spLocks noChangeArrowheads="1"/>
              </p:cNvSpPr>
              <p:nvPr/>
            </p:nvSpPr>
            <p:spPr bwMode="auto">
              <a:xfrm>
                <a:off x="5723" y="999"/>
                <a:ext cx="48" cy="58"/>
              </a:xfrm>
              <a:prstGeom prst="ellipse">
                <a:avLst/>
              </a:prstGeom>
              <a:noFill/>
              <a:ln w="1905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Freeform 195"/>
              <p:cNvSpPr>
                <a:spLocks/>
              </p:cNvSpPr>
              <p:nvPr/>
            </p:nvSpPr>
            <p:spPr bwMode="auto">
              <a:xfrm>
                <a:off x="3321" y="2255"/>
                <a:ext cx="2426" cy="184"/>
              </a:xfrm>
              <a:custGeom>
                <a:avLst/>
                <a:gdLst>
                  <a:gd name="T0" fmla="*/ 0 w 2426"/>
                  <a:gd name="T1" fmla="*/ 0 h 184"/>
                  <a:gd name="T2" fmla="*/ 207 w 2426"/>
                  <a:gd name="T3" fmla="*/ 184 h 184"/>
                  <a:gd name="T4" fmla="*/ 346 w 2426"/>
                  <a:gd name="T5" fmla="*/ 166 h 184"/>
                  <a:gd name="T6" fmla="*/ 691 w 2426"/>
                  <a:gd name="T7" fmla="*/ 155 h 184"/>
                  <a:gd name="T8" fmla="*/ 1040 w 2426"/>
                  <a:gd name="T9" fmla="*/ 141 h 184"/>
                  <a:gd name="T10" fmla="*/ 1735 w 2426"/>
                  <a:gd name="T11" fmla="*/ 115 h 184"/>
                  <a:gd name="T12" fmla="*/ 2426 w 2426"/>
                  <a:gd name="T13" fmla="*/ 105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26" h="184">
                    <a:moveTo>
                      <a:pt x="0" y="0"/>
                    </a:moveTo>
                    <a:lnTo>
                      <a:pt x="207" y="184"/>
                    </a:lnTo>
                    <a:lnTo>
                      <a:pt x="346" y="166"/>
                    </a:lnTo>
                    <a:lnTo>
                      <a:pt x="691" y="155"/>
                    </a:lnTo>
                    <a:lnTo>
                      <a:pt x="1040" y="141"/>
                    </a:lnTo>
                    <a:lnTo>
                      <a:pt x="1735" y="115"/>
                    </a:lnTo>
                    <a:lnTo>
                      <a:pt x="2426" y="105"/>
                    </a:ln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Rectangle 196"/>
              <p:cNvSpPr>
                <a:spLocks noChangeArrowheads="1"/>
              </p:cNvSpPr>
              <p:nvPr/>
            </p:nvSpPr>
            <p:spPr bwMode="auto">
              <a:xfrm>
                <a:off x="3306" y="2236"/>
                <a:ext cx="30" cy="37"/>
              </a:xfrm>
              <a:prstGeom prst="rect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Rectangle 197"/>
              <p:cNvSpPr>
                <a:spLocks noChangeArrowheads="1"/>
              </p:cNvSpPr>
              <p:nvPr/>
            </p:nvSpPr>
            <p:spPr bwMode="auto">
              <a:xfrm>
                <a:off x="3513" y="2421"/>
                <a:ext cx="30" cy="36"/>
              </a:xfrm>
              <a:prstGeom prst="rect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Rectangle 198"/>
              <p:cNvSpPr>
                <a:spLocks noChangeArrowheads="1"/>
              </p:cNvSpPr>
              <p:nvPr/>
            </p:nvSpPr>
            <p:spPr bwMode="auto">
              <a:xfrm>
                <a:off x="3652" y="2403"/>
                <a:ext cx="30" cy="36"/>
              </a:xfrm>
              <a:prstGeom prst="rect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Rectangle 199"/>
              <p:cNvSpPr>
                <a:spLocks noChangeArrowheads="1"/>
              </p:cNvSpPr>
              <p:nvPr/>
            </p:nvSpPr>
            <p:spPr bwMode="auto">
              <a:xfrm>
                <a:off x="3997" y="2392"/>
                <a:ext cx="30" cy="36"/>
              </a:xfrm>
              <a:prstGeom prst="rect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Rectangle 200"/>
              <p:cNvSpPr>
                <a:spLocks noChangeArrowheads="1"/>
              </p:cNvSpPr>
              <p:nvPr/>
            </p:nvSpPr>
            <p:spPr bwMode="auto">
              <a:xfrm>
                <a:off x="4346" y="2378"/>
                <a:ext cx="30" cy="36"/>
              </a:xfrm>
              <a:prstGeom prst="rect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Rectangle 201"/>
              <p:cNvSpPr>
                <a:spLocks noChangeArrowheads="1"/>
              </p:cNvSpPr>
              <p:nvPr/>
            </p:nvSpPr>
            <p:spPr bwMode="auto">
              <a:xfrm>
                <a:off x="5041" y="2352"/>
                <a:ext cx="30" cy="37"/>
              </a:xfrm>
              <a:prstGeom prst="rect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Rectangle 202"/>
              <p:cNvSpPr>
                <a:spLocks noChangeArrowheads="1"/>
              </p:cNvSpPr>
              <p:nvPr/>
            </p:nvSpPr>
            <p:spPr bwMode="auto">
              <a:xfrm>
                <a:off x="5732" y="2341"/>
                <a:ext cx="30" cy="37"/>
              </a:xfrm>
              <a:prstGeom prst="rect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Freeform 203"/>
              <p:cNvSpPr>
                <a:spLocks/>
              </p:cNvSpPr>
              <p:nvPr/>
            </p:nvSpPr>
            <p:spPr bwMode="auto">
              <a:xfrm>
                <a:off x="3321" y="1951"/>
                <a:ext cx="2426" cy="10"/>
              </a:xfrm>
              <a:custGeom>
                <a:avLst/>
                <a:gdLst>
                  <a:gd name="T0" fmla="*/ 0 w 2426"/>
                  <a:gd name="T1" fmla="*/ 10 h 10"/>
                  <a:gd name="T2" fmla="*/ 207 w 2426"/>
                  <a:gd name="T3" fmla="*/ 10 h 10"/>
                  <a:gd name="T4" fmla="*/ 346 w 2426"/>
                  <a:gd name="T5" fmla="*/ 10 h 10"/>
                  <a:gd name="T6" fmla="*/ 691 w 2426"/>
                  <a:gd name="T7" fmla="*/ 7 h 10"/>
                  <a:gd name="T8" fmla="*/ 1040 w 2426"/>
                  <a:gd name="T9" fmla="*/ 7 h 10"/>
                  <a:gd name="T10" fmla="*/ 1735 w 2426"/>
                  <a:gd name="T11" fmla="*/ 3 h 10"/>
                  <a:gd name="T12" fmla="*/ 2426 w 2426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26" h="10">
                    <a:moveTo>
                      <a:pt x="0" y="10"/>
                    </a:moveTo>
                    <a:lnTo>
                      <a:pt x="207" y="10"/>
                    </a:lnTo>
                    <a:lnTo>
                      <a:pt x="346" y="10"/>
                    </a:lnTo>
                    <a:lnTo>
                      <a:pt x="691" y="7"/>
                    </a:lnTo>
                    <a:lnTo>
                      <a:pt x="1040" y="7"/>
                    </a:lnTo>
                    <a:lnTo>
                      <a:pt x="1735" y="3"/>
                    </a:lnTo>
                    <a:lnTo>
                      <a:pt x="2426" y="0"/>
                    </a:lnTo>
                  </a:path>
                </a:pathLst>
              </a:custGeom>
              <a:noFill/>
              <a:ln w="19050" cap="flat">
                <a:solidFill>
                  <a:srgbClr val="00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Line 204"/>
              <p:cNvSpPr>
                <a:spLocks noChangeShapeType="1"/>
              </p:cNvSpPr>
              <p:nvPr/>
            </p:nvSpPr>
            <p:spPr bwMode="auto">
              <a:xfrm>
                <a:off x="3306" y="1943"/>
                <a:ext cx="30" cy="37"/>
              </a:xfrm>
              <a:prstGeom prst="line">
                <a:avLst/>
              </a:prstGeom>
              <a:noFill/>
              <a:ln w="19050" cap="flat">
                <a:solidFill>
                  <a:srgbClr val="00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Line 205"/>
              <p:cNvSpPr>
                <a:spLocks noChangeShapeType="1"/>
              </p:cNvSpPr>
              <p:nvPr/>
            </p:nvSpPr>
            <p:spPr bwMode="auto">
              <a:xfrm flipH="1">
                <a:off x="3306" y="1943"/>
                <a:ext cx="30" cy="37"/>
              </a:xfrm>
              <a:prstGeom prst="line">
                <a:avLst/>
              </a:prstGeom>
              <a:noFill/>
              <a:ln w="19050" cap="flat">
                <a:solidFill>
                  <a:srgbClr val="00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Line 206"/>
              <p:cNvSpPr>
                <a:spLocks noChangeShapeType="1"/>
              </p:cNvSpPr>
              <p:nvPr/>
            </p:nvSpPr>
            <p:spPr bwMode="auto">
              <a:xfrm>
                <a:off x="3513" y="1943"/>
                <a:ext cx="30" cy="37"/>
              </a:xfrm>
              <a:prstGeom prst="line">
                <a:avLst/>
              </a:prstGeom>
              <a:noFill/>
              <a:ln w="19050" cap="flat">
                <a:solidFill>
                  <a:srgbClr val="00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Line 207"/>
              <p:cNvSpPr>
                <a:spLocks noChangeShapeType="1"/>
              </p:cNvSpPr>
              <p:nvPr/>
            </p:nvSpPr>
            <p:spPr bwMode="auto">
              <a:xfrm flipH="1">
                <a:off x="3513" y="1943"/>
                <a:ext cx="30" cy="37"/>
              </a:xfrm>
              <a:prstGeom prst="line">
                <a:avLst/>
              </a:prstGeom>
              <a:noFill/>
              <a:ln w="19050" cap="flat">
                <a:solidFill>
                  <a:srgbClr val="00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Line 208"/>
              <p:cNvSpPr>
                <a:spLocks noChangeShapeType="1"/>
              </p:cNvSpPr>
              <p:nvPr/>
            </p:nvSpPr>
            <p:spPr bwMode="auto">
              <a:xfrm>
                <a:off x="3652" y="1943"/>
                <a:ext cx="30" cy="37"/>
              </a:xfrm>
              <a:prstGeom prst="line">
                <a:avLst/>
              </a:prstGeom>
              <a:noFill/>
              <a:ln w="19050" cap="flat">
                <a:solidFill>
                  <a:srgbClr val="00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Line 209"/>
              <p:cNvSpPr>
                <a:spLocks noChangeShapeType="1"/>
              </p:cNvSpPr>
              <p:nvPr/>
            </p:nvSpPr>
            <p:spPr bwMode="auto">
              <a:xfrm flipH="1">
                <a:off x="3652" y="1943"/>
                <a:ext cx="30" cy="37"/>
              </a:xfrm>
              <a:prstGeom prst="line">
                <a:avLst/>
              </a:prstGeom>
              <a:noFill/>
              <a:ln w="19050" cap="flat">
                <a:solidFill>
                  <a:srgbClr val="00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Line 210"/>
              <p:cNvSpPr>
                <a:spLocks noChangeShapeType="1"/>
              </p:cNvSpPr>
              <p:nvPr/>
            </p:nvSpPr>
            <p:spPr bwMode="auto">
              <a:xfrm>
                <a:off x="3997" y="1940"/>
                <a:ext cx="30" cy="36"/>
              </a:xfrm>
              <a:prstGeom prst="line">
                <a:avLst/>
              </a:prstGeom>
              <a:noFill/>
              <a:ln w="19050" cap="flat">
                <a:solidFill>
                  <a:srgbClr val="00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Line 211"/>
              <p:cNvSpPr>
                <a:spLocks noChangeShapeType="1"/>
              </p:cNvSpPr>
              <p:nvPr/>
            </p:nvSpPr>
            <p:spPr bwMode="auto">
              <a:xfrm flipH="1">
                <a:off x="3997" y="1940"/>
                <a:ext cx="30" cy="36"/>
              </a:xfrm>
              <a:prstGeom prst="line">
                <a:avLst/>
              </a:prstGeom>
              <a:noFill/>
              <a:ln w="19050" cap="flat">
                <a:solidFill>
                  <a:srgbClr val="00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Line 212"/>
              <p:cNvSpPr>
                <a:spLocks noChangeShapeType="1"/>
              </p:cNvSpPr>
              <p:nvPr/>
            </p:nvSpPr>
            <p:spPr bwMode="auto">
              <a:xfrm>
                <a:off x="4346" y="1940"/>
                <a:ext cx="30" cy="36"/>
              </a:xfrm>
              <a:prstGeom prst="line">
                <a:avLst/>
              </a:prstGeom>
              <a:noFill/>
              <a:ln w="19050" cap="flat">
                <a:solidFill>
                  <a:srgbClr val="00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Line 213"/>
              <p:cNvSpPr>
                <a:spLocks noChangeShapeType="1"/>
              </p:cNvSpPr>
              <p:nvPr/>
            </p:nvSpPr>
            <p:spPr bwMode="auto">
              <a:xfrm flipH="1">
                <a:off x="4346" y="1940"/>
                <a:ext cx="30" cy="36"/>
              </a:xfrm>
              <a:prstGeom prst="line">
                <a:avLst/>
              </a:prstGeom>
              <a:noFill/>
              <a:ln w="19050" cap="flat">
                <a:solidFill>
                  <a:srgbClr val="00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Line 214"/>
              <p:cNvSpPr>
                <a:spLocks noChangeShapeType="1"/>
              </p:cNvSpPr>
              <p:nvPr/>
            </p:nvSpPr>
            <p:spPr bwMode="auto">
              <a:xfrm>
                <a:off x="5041" y="1936"/>
                <a:ext cx="30" cy="36"/>
              </a:xfrm>
              <a:prstGeom prst="line">
                <a:avLst/>
              </a:prstGeom>
              <a:noFill/>
              <a:ln w="19050" cap="flat">
                <a:solidFill>
                  <a:srgbClr val="00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Line 215"/>
              <p:cNvSpPr>
                <a:spLocks noChangeShapeType="1"/>
              </p:cNvSpPr>
              <p:nvPr/>
            </p:nvSpPr>
            <p:spPr bwMode="auto">
              <a:xfrm flipH="1">
                <a:off x="5041" y="1936"/>
                <a:ext cx="30" cy="36"/>
              </a:xfrm>
              <a:prstGeom prst="line">
                <a:avLst/>
              </a:prstGeom>
              <a:noFill/>
              <a:ln w="19050" cap="flat">
                <a:solidFill>
                  <a:srgbClr val="00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Line 216"/>
              <p:cNvSpPr>
                <a:spLocks noChangeShapeType="1"/>
              </p:cNvSpPr>
              <p:nvPr/>
            </p:nvSpPr>
            <p:spPr bwMode="auto">
              <a:xfrm>
                <a:off x="5732" y="1932"/>
                <a:ext cx="30" cy="37"/>
              </a:xfrm>
              <a:prstGeom prst="line">
                <a:avLst/>
              </a:prstGeom>
              <a:noFill/>
              <a:ln w="19050" cap="flat">
                <a:solidFill>
                  <a:srgbClr val="00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Line 217"/>
              <p:cNvSpPr>
                <a:spLocks noChangeShapeType="1"/>
              </p:cNvSpPr>
              <p:nvPr/>
            </p:nvSpPr>
            <p:spPr bwMode="auto">
              <a:xfrm flipH="1">
                <a:off x="5732" y="1932"/>
                <a:ext cx="30" cy="37"/>
              </a:xfrm>
              <a:prstGeom prst="line">
                <a:avLst/>
              </a:prstGeom>
              <a:noFill/>
              <a:ln w="19050" cap="flat">
                <a:solidFill>
                  <a:srgbClr val="00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Rectangle 218"/>
              <p:cNvSpPr>
                <a:spLocks noChangeArrowheads="1"/>
              </p:cNvSpPr>
              <p:nvPr/>
            </p:nvSpPr>
            <p:spPr bwMode="auto">
              <a:xfrm>
                <a:off x="4451" y="2602"/>
                <a:ext cx="261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U/</a:t>
                </a:r>
                <a:r>
                  <a:rPr kumimoji="0" lang="en-US" altLang="en-US" sz="1000" b="1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Umf</a:t>
                </a:r>
                <a:endPara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214" name="Rectangle 219"/>
              <p:cNvSpPr>
                <a:spLocks noChangeArrowheads="1"/>
              </p:cNvSpPr>
              <p:nvPr/>
            </p:nvSpPr>
            <p:spPr bwMode="auto">
              <a:xfrm rot="16200000">
                <a:off x="2581" y="1678"/>
                <a:ext cx="109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Estimated Parameter Value</a:t>
                </a:r>
                <a:endPara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215" name="Rectangle 220"/>
              <p:cNvSpPr>
                <a:spLocks noChangeArrowheads="1"/>
              </p:cNvSpPr>
              <p:nvPr/>
            </p:nvSpPr>
            <p:spPr bwMode="auto">
              <a:xfrm>
                <a:off x="3706" y="720"/>
                <a:ext cx="1779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5.5 mm spherical biomass particle, .41g/cc</a:t>
                </a:r>
                <a:endPara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216" name="Rectangle 221"/>
              <p:cNvSpPr>
                <a:spLocks noChangeArrowheads="1"/>
              </p:cNvSpPr>
              <p:nvPr/>
            </p:nvSpPr>
            <p:spPr bwMode="auto">
              <a:xfrm>
                <a:off x="3315" y="2490"/>
                <a:ext cx="30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7" name="Rectangle 222"/>
              <p:cNvSpPr>
                <a:spLocks noChangeArrowheads="1"/>
              </p:cNvSpPr>
              <p:nvPr/>
            </p:nvSpPr>
            <p:spPr bwMode="auto">
              <a:xfrm>
                <a:off x="5747" y="843"/>
                <a:ext cx="30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8" name="Rectangle 223"/>
              <p:cNvSpPr>
                <a:spLocks noChangeArrowheads="1"/>
              </p:cNvSpPr>
              <p:nvPr/>
            </p:nvSpPr>
            <p:spPr bwMode="auto">
              <a:xfrm>
                <a:off x="5272" y="1285"/>
                <a:ext cx="208" cy="28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Rectangle 224"/>
              <p:cNvSpPr>
                <a:spLocks noChangeArrowheads="1"/>
              </p:cNvSpPr>
              <p:nvPr/>
            </p:nvSpPr>
            <p:spPr bwMode="auto">
              <a:xfrm>
                <a:off x="5272" y="1285"/>
                <a:ext cx="208" cy="286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Line 225"/>
              <p:cNvSpPr>
                <a:spLocks noChangeShapeType="1"/>
              </p:cNvSpPr>
              <p:nvPr/>
            </p:nvSpPr>
            <p:spPr bwMode="auto">
              <a:xfrm>
                <a:off x="5272" y="1285"/>
                <a:ext cx="2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Line 226"/>
              <p:cNvSpPr>
                <a:spLocks noChangeShapeType="1"/>
              </p:cNvSpPr>
              <p:nvPr/>
            </p:nvSpPr>
            <p:spPr bwMode="auto">
              <a:xfrm>
                <a:off x="5272" y="1571"/>
                <a:ext cx="2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Line 227"/>
              <p:cNvSpPr>
                <a:spLocks noChangeShapeType="1"/>
              </p:cNvSpPr>
              <p:nvPr/>
            </p:nvSpPr>
            <p:spPr bwMode="auto">
              <a:xfrm flipV="1">
                <a:off x="5480" y="1285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Line 228"/>
              <p:cNvSpPr>
                <a:spLocks noChangeShapeType="1"/>
              </p:cNvSpPr>
              <p:nvPr/>
            </p:nvSpPr>
            <p:spPr bwMode="auto">
              <a:xfrm flipV="1">
                <a:off x="5272" y="1285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Line 229"/>
              <p:cNvSpPr>
                <a:spLocks noChangeShapeType="1"/>
              </p:cNvSpPr>
              <p:nvPr/>
            </p:nvSpPr>
            <p:spPr bwMode="auto">
              <a:xfrm>
                <a:off x="5272" y="1571"/>
                <a:ext cx="2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Line 230"/>
              <p:cNvSpPr>
                <a:spLocks noChangeShapeType="1"/>
              </p:cNvSpPr>
              <p:nvPr/>
            </p:nvSpPr>
            <p:spPr bwMode="auto">
              <a:xfrm flipV="1">
                <a:off x="5272" y="1285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Line 231"/>
              <p:cNvSpPr>
                <a:spLocks noChangeShapeType="1"/>
              </p:cNvSpPr>
              <p:nvPr/>
            </p:nvSpPr>
            <p:spPr bwMode="auto">
              <a:xfrm>
                <a:off x="5272" y="1285"/>
                <a:ext cx="2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Line 232"/>
              <p:cNvSpPr>
                <a:spLocks noChangeShapeType="1"/>
              </p:cNvSpPr>
              <p:nvPr/>
            </p:nvSpPr>
            <p:spPr bwMode="auto">
              <a:xfrm>
                <a:off x="5272" y="1571"/>
                <a:ext cx="2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Line 233"/>
              <p:cNvSpPr>
                <a:spLocks noChangeShapeType="1"/>
              </p:cNvSpPr>
              <p:nvPr/>
            </p:nvSpPr>
            <p:spPr bwMode="auto">
              <a:xfrm flipV="1">
                <a:off x="5480" y="1285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" name="Line 234"/>
              <p:cNvSpPr>
                <a:spLocks noChangeShapeType="1"/>
              </p:cNvSpPr>
              <p:nvPr/>
            </p:nvSpPr>
            <p:spPr bwMode="auto">
              <a:xfrm flipV="1">
                <a:off x="5272" y="1285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Rectangle 235"/>
              <p:cNvSpPr>
                <a:spLocks noChangeArrowheads="1"/>
              </p:cNvSpPr>
              <p:nvPr/>
            </p:nvSpPr>
            <p:spPr bwMode="auto">
              <a:xfrm>
                <a:off x="5432" y="1303"/>
                <a:ext cx="63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31" name="Line 236"/>
              <p:cNvSpPr>
                <a:spLocks noChangeShapeType="1"/>
              </p:cNvSpPr>
              <p:nvPr/>
            </p:nvSpPr>
            <p:spPr bwMode="auto">
              <a:xfrm>
                <a:off x="5296" y="1335"/>
                <a:ext cx="121" cy="0"/>
              </a:xfrm>
              <a:prstGeom prst="line">
                <a:avLst/>
              </a:prstGeom>
              <a:noFill/>
              <a:ln w="19050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Oval 237"/>
              <p:cNvSpPr>
                <a:spLocks noChangeArrowheads="1"/>
              </p:cNvSpPr>
              <p:nvPr/>
            </p:nvSpPr>
            <p:spPr bwMode="auto">
              <a:xfrm>
                <a:off x="5332" y="1306"/>
                <a:ext cx="48" cy="58"/>
              </a:xfrm>
              <a:prstGeom prst="ellipse">
                <a:avLst/>
              </a:prstGeom>
              <a:noFill/>
              <a:ln w="19050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Rectangle 238"/>
              <p:cNvSpPr>
                <a:spLocks noChangeArrowheads="1"/>
              </p:cNvSpPr>
              <p:nvPr/>
            </p:nvSpPr>
            <p:spPr bwMode="auto">
              <a:xfrm>
                <a:off x="5432" y="1393"/>
                <a:ext cx="66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b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34" name="Line 239"/>
              <p:cNvSpPr>
                <a:spLocks noChangeShapeType="1"/>
              </p:cNvSpPr>
              <p:nvPr/>
            </p:nvSpPr>
            <p:spPr bwMode="auto">
              <a:xfrm>
                <a:off x="5296" y="1426"/>
                <a:ext cx="121" cy="0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Rectangle 240"/>
              <p:cNvSpPr>
                <a:spLocks noChangeArrowheads="1"/>
              </p:cNvSpPr>
              <p:nvPr/>
            </p:nvSpPr>
            <p:spPr bwMode="auto">
              <a:xfrm>
                <a:off x="5341" y="1408"/>
                <a:ext cx="30" cy="36"/>
              </a:xfrm>
              <a:prstGeom prst="rect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Rectangle 241"/>
              <p:cNvSpPr>
                <a:spLocks noChangeArrowheads="1"/>
              </p:cNvSpPr>
              <p:nvPr/>
            </p:nvSpPr>
            <p:spPr bwMode="auto">
              <a:xfrm>
                <a:off x="5432" y="1484"/>
                <a:ext cx="63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37" name="Line 242"/>
              <p:cNvSpPr>
                <a:spLocks noChangeShapeType="1"/>
              </p:cNvSpPr>
              <p:nvPr/>
            </p:nvSpPr>
            <p:spPr bwMode="auto">
              <a:xfrm>
                <a:off x="5296" y="1516"/>
                <a:ext cx="121" cy="0"/>
              </a:xfrm>
              <a:prstGeom prst="line">
                <a:avLst/>
              </a:prstGeom>
              <a:noFill/>
              <a:ln w="19050" cap="flat">
                <a:solidFill>
                  <a:srgbClr val="00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Line 243"/>
              <p:cNvSpPr>
                <a:spLocks noChangeShapeType="1"/>
              </p:cNvSpPr>
              <p:nvPr/>
            </p:nvSpPr>
            <p:spPr bwMode="auto">
              <a:xfrm>
                <a:off x="5341" y="1498"/>
                <a:ext cx="30" cy="36"/>
              </a:xfrm>
              <a:prstGeom prst="line">
                <a:avLst/>
              </a:prstGeom>
              <a:noFill/>
              <a:ln w="19050" cap="flat">
                <a:solidFill>
                  <a:srgbClr val="00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Line 244"/>
              <p:cNvSpPr>
                <a:spLocks noChangeShapeType="1"/>
              </p:cNvSpPr>
              <p:nvPr/>
            </p:nvSpPr>
            <p:spPr bwMode="auto">
              <a:xfrm flipH="1">
                <a:off x="807" y="215"/>
                <a:ext cx="10" cy="10"/>
              </a:xfrm>
              <a:prstGeom prst="line">
                <a:avLst/>
              </a:prstGeom>
              <a:noFill/>
              <a:ln w="19050" cap="flat">
                <a:solidFill>
                  <a:srgbClr val="00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248" name="Straight Connector 247"/>
            <p:cNvCxnSpPr/>
            <p:nvPr/>
          </p:nvCxnSpPr>
          <p:spPr>
            <a:xfrm flipH="1">
              <a:off x="7977232" y="2249424"/>
              <a:ext cx="70940" cy="8343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1" name="Group 248"/>
          <p:cNvGrpSpPr>
            <a:grpSpLocks noChangeAspect="1"/>
          </p:cNvGrpSpPr>
          <p:nvPr/>
        </p:nvGrpSpPr>
        <p:grpSpPr bwMode="auto">
          <a:xfrm>
            <a:off x="0" y="3962400"/>
            <a:ext cx="4644639" cy="2502694"/>
            <a:chOff x="156" y="2544"/>
            <a:chExt cx="2678" cy="1443"/>
          </a:xfrm>
        </p:grpSpPr>
        <p:sp>
          <p:nvSpPr>
            <p:cNvPr id="1242" name="AutoShape 247"/>
            <p:cNvSpPr>
              <a:spLocks noChangeAspect="1" noChangeArrowheads="1" noTextEdit="1"/>
            </p:cNvSpPr>
            <p:nvPr/>
          </p:nvSpPr>
          <p:spPr bwMode="auto">
            <a:xfrm>
              <a:off x="156" y="2544"/>
              <a:ext cx="2675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3" name="Rectangle 249"/>
            <p:cNvSpPr>
              <a:spLocks noChangeArrowheads="1"/>
            </p:cNvSpPr>
            <p:nvPr/>
          </p:nvSpPr>
          <p:spPr bwMode="auto">
            <a:xfrm>
              <a:off x="156" y="2544"/>
              <a:ext cx="2678" cy="1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4" name="Rectangle 250"/>
            <p:cNvSpPr>
              <a:spLocks noChangeArrowheads="1"/>
            </p:cNvSpPr>
            <p:nvPr/>
          </p:nvSpPr>
          <p:spPr bwMode="auto">
            <a:xfrm>
              <a:off x="503" y="2652"/>
              <a:ext cx="2074" cy="11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5" name="Rectangle 251"/>
            <p:cNvSpPr>
              <a:spLocks noChangeArrowheads="1"/>
            </p:cNvSpPr>
            <p:nvPr/>
          </p:nvSpPr>
          <p:spPr bwMode="auto">
            <a:xfrm>
              <a:off x="503" y="2652"/>
              <a:ext cx="2074" cy="117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6" name="Line 252"/>
            <p:cNvSpPr>
              <a:spLocks noChangeShapeType="1"/>
            </p:cNvSpPr>
            <p:nvPr/>
          </p:nvSpPr>
          <p:spPr bwMode="auto">
            <a:xfrm>
              <a:off x="503" y="2652"/>
              <a:ext cx="207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7" name="Line 253"/>
            <p:cNvSpPr>
              <a:spLocks noChangeShapeType="1"/>
            </p:cNvSpPr>
            <p:nvPr/>
          </p:nvSpPr>
          <p:spPr bwMode="auto">
            <a:xfrm>
              <a:off x="503" y="3825"/>
              <a:ext cx="207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Line 254"/>
            <p:cNvSpPr>
              <a:spLocks noChangeShapeType="1"/>
            </p:cNvSpPr>
            <p:nvPr/>
          </p:nvSpPr>
          <p:spPr bwMode="auto">
            <a:xfrm flipV="1">
              <a:off x="2577" y="2652"/>
              <a:ext cx="0" cy="11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Line 255"/>
            <p:cNvSpPr>
              <a:spLocks noChangeShapeType="1"/>
            </p:cNvSpPr>
            <p:nvPr/>
          </p:nvSpPr>
          <p:spPr bwMode="auto">
            <a:xfrm flipV="1">
              <a:off x="503" y="2652"/>
              <a:ext cx="0" cy="11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Line 256"/>
            <p:cNvSpPr>
              <a:spLocks noChangeShapeType="1"/>
            </p:cNvSpPr>
            <p:nvPr/>
          </p:nvSpPr>
          <p:spPr bwMode="auto">
            <a:xfrm>
              <a:off x="503" y="3825"/>
              <a:ext cx="207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Line 257"/>
            <p:cNvSpPr>
              <a:spLocks noChangeShapeType="1"/>
            </p:cNvSpPr>
            <p:nvPr/>
          </p:nvSpPr>
          <p:spPr bwMode="auto">
            <a:xfrm flipV="1">
              <a:off x="503" y="2652"/>
              <a:ext cx="0" cy="11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Line 258"/>
            <p:cNvSpPr>
              <a:spLocks noChangeShapeType="1"/>
            </p:cNvSpPr>
            <p:nvPr/>
          </p:nvSpPr>
          <p:spPr bwMode="auto">
            <a:xfrm flipV="1">
              <a:off x="503" y="3802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Line 259"/>
            <p:cNvSpPr>
              <a:spLocks noChangeShapeType="1"/>
            </p:cNvSpPr>
            <p:nvPr/>
          </p:nvSpPr>
          <p:spPr bwMode="auto">
            <a:xfrm>
              <a:off x="503" y="2652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260"/>
            <p:cNvSpPr>
              <a:spLocks noChangeArrowheads="1"/>
            </p:cNvSpPr>
            <p:nvPr/>
          </p:nvSpPr>
          <p:spPr bwMode="auto">
            <a:xfrm>
              <a:off x="490" y="3833"/>
              <a:ext cx="51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1" name="Line 261"/>
            <p:cNvSpPr>
              <a:spLocks noChangeShapeType="1"/>
            </p:cNvSpPr>
            <p:nvPr/>
          </p:nvSpPr>
          <p:spPr bwMode="auto">
            <a:xfrm flipV="1">
              <a:off x="762" y="3802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Line 262"/>
            <p:cNvSpPr>
              <a:spLocks noChangeShapeType="1"/>
            </p:cNvSpPr>
            <p:nvPr/>
          </p:nvSpPr>
          <p:spPr bwMode="auto">
            <a:xfrm>
              <a:off x="762" y="2652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Rectangle 263"/>
            <p:cNvSpPr>
              <a:spLocks noChangeArrowheads="1"/>
            </p:cNvSpPr>
            <p:nvPr/>
          </p:nvSpPr>
          <p:spPr bwMode="auto">
            <a:xfrm>
              <a:off x="731" y="3833"/>
              <a:ext cx="90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4" name="Line 264"/>
            <p:cNvSpPr>
              <a:spLocks noChangeShapeType="1"/>
            </p:cNvSpPr>
            <p:nvPr/>
          </p:nvSpPr>
          <p:spPr bwMode="auto">
            <a:xfrm flipV="1">
              <a:off x="1021" y="3802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Line 265"/>
            <p:cNvSpPr>
              <a:spLocks noChangeShapeType="1"/>
            </p:cNvSpPr>
            <p:nvPr/>
          </p:nvSpPr>
          <p:spPr bwMode="auto">
            <a:xfrm>
              <a:off x="1021" y="2652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266"/>
            <p:cNvSpPr>
              <a:spLocks noChangeArrowheads="1"/>
            </p:cNvSpPr>
            <p:nvPr/>
          </p:nvSpPr>
          <p:spPr bwMode="auto">
            <a:xfrm>
              <a:off x="1008" y="3833"/>
              <a:ext cx="51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" name="Line 267"/>
            <p:cNvSpPr>
              <a:spLocks noChangeShapeType="1"/>
            </p:cNvSpPr>
            <p:nvPr/>
          </p:nvSpPr>
          <p:spPr bwMode="auto">
            <a:xfrm flipV="1">
              <a:off x="1280" y="3802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Line 268"/>
            <p:cNvSpPr>
              <a:spLocks noChangeShapeType="1"/>
            </p:cNvSpPr>
            <p:nvPr/>
          </p:nvSpPr>
          <p:spPr bwMode="auto">
            <a:xfrm>
              <a:off x="1280" y="2652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Rectangle 269"/>
            <p:cNvSpPr>
              <a:spLocks noChangeArrowheads="1"/>
            </p:cNvSpPr>
            <p:nvPr/>
          </p:nvSpPr>
          <p:spPr bwMode="auto">
            <a:xfrm>
              <a:off x="1250" y="3833"/>
              <a:ext cx="90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0" name="Line 270"/>
            <p:cNvSpPr>
              <a:spLocks noChangeShapeType="1"/>
            </p:cNvSpPr>
            <p:nvPr/>
          </p:nvSpPr>
          <p:spPr bwMode="auto">
            <a:xfrm flipV="1">
              <a:off x="1540" y="3802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Line 271"/>
            <p:cNvSpPr>
              <a:spLocks noChangeShapeType="1"/>
            </p:cNvSpPr>
            <p:nvPr/>
          </p:nvSpPr>
          <p:spPr bwMode="auto">
            <a:xfrm>
              <a:off x="1540" y="2652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Rectangle 272"/>
            <p:cNvSpPr>
              <a:spLocks noChangeArrowheads="1"/>
            </p:cNvSpPr>
            <p:nvPr/>
          </p:nvSpPr>
          <p:spPr bwMode="auto">
            <a:xfrm>
              <a:off x="1527" y="3833"/>
              <a:ext cx="51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" name="Line 273"/>
            <p:cNvSpPr>
              <a:spLocks noChangeShapeType="1"/>
            </p:cNvSpPr>
            <p:nvPr/>
          </p:nvSpPr>
          <p:spPr bwMode="auto">
            <a:xfrm flipV="1">
              <a:off x="1799" y="3802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Line 274"/>
            <p:cNvSpPr>
              <a:spLocks noChangeShapeType="1"/>
            </p:cNvSpPr>
            <p:nvPr/>
          </p:nvSpPr>
          <p:spPr bwMode="auto">
            <a:xfrm>
              <a:off x="1799" y="2652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Rectangle 275"/>
            <p:cNvSpPr>
              <a:spLocks noChangeArrowheads="1"/>
            </p:cNvSpPr>
            <p:nvPr/>
          </p:nvSpPr>
          <p:spPr bwMode="auto">
            <a:xfrm>
              <a:off x="1768" y="3833"/>
              <a:ext cx="90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3.5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" name="Line 276"/>
            <p:cNvSpPr>
              <a:spLocks noChangeShapeType="1"/>
            </p:cNvSpPr>
            <p:nvPr/>
          </p:nvSpPr>
          <p:spPr bwMode="auto">
            <a:xfrm flipV="1">
              <a:off x="2058" y="3802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Line 277"/>
            <p:cNvSpPr>
              <a:spLocks noChangeShapeType="1"/>
            </p:cNvSpPr>
            <p:nvPr/>
          </p:nvSpPr>
          <p:spPr bwMode="auto">
            <a:xfrm>
              <a:off x="2058" y="2652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Rectangle 278"/>
            <p:cNvSpPr>
              <a:spLocks noChangeArrowheads="1"/>
            </p:cNvSpPr>
            <p:nvPr/>
          </p:nvSpPr>
          <p:spPr bwMode="auto">
            <a:xfrm>
              <a:off x="2045" y="3833"/>
              <a:ext cx="51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" name="Line 279"/>
            <p:cNvSpPr>
              <a:spLocks noChangeShapeType="1"/>
            </p:cNvSpPr>
            <p:nvPr/>
          </p:nvSpPr>
          <p:spPr bwMode="auto">
            <a:xfrm flipV="1">
              <a:off x="2318" y="3802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Line 280"/>
            <p:cNvSpPr>
              <a:spLocks noChangeShapeType="1"/>
            </p:cNvSpPr>
            <p:nvPr/>
          </p:nvSpPr>
          <p:spPr bwMode="auto">
            <a:xfrm>
              <a:off x="2318" y="2652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Rectangle 281"/>
            <p:cNvSpPr>
              <a:spLocks noChangeArrowheads="1"/>
            </p:cNvSpPr>
            <p:nvPr/>
          </p:nvSpPr>
          <p:spPr bwMode="auto">
            <a:xfrm>
              <a:off x="2287" y="3833"/>
              <a:ext cx="90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4.5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3" name="Line 282"/>
            <p:cNvSpPr>
              <a:spLocks noChangeShapeType="1"/>
            </p:cNvSpPr>
            <p:nvPr/>
          </p:nvSpPr>
          <p:spPr bwMode="auto">
            <a:xfrm flipV="1">
              <a:off x="2577" y="3802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Line 283"/>
            <p:cNvSpPr>
              <a:spLocks noChangeShapeType="1"/>
            </p:cNvSpPr>
            <p:nvPr/>
          </p:nvSpPr>
          <p:spPr bwMode="auto">
            <a:xfrm>
              <a:off x="2577" y="2652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284"/>
            <p:cNvSpPr>
              <a:spLocks noChangeArrowheads="1"/>
            </p:cNvSpPr>
            <p:nvPr/>
          </p:nvSpPr>
          <p:spPr bwMode="auto">
            <a:xfrm>
              <a:off x="2564" y="3833"/>
              <a:ext cx="51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8" name="Line 285"/>
            <p:cNvSpPr>
              <a:spLocks noChangeShapeType="1"/>
            </p:cNvSpPr>
            <p:nvPr/>
          </p:nvSpPr>
          <p:spPr bwMode="auto">
            <a:xfrm>
              <a:off x="503" y="3825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" name="Line 286"/>
            <p:cNvSpPr>
              <a:spLocks noChangeShapeType="1"/>
            </p:cNvSpPr>
            <p:nvPr/>
          </p:nvSpPr>
          <p:spPr bwMode="auto">
            <a:xfrm flipH="1">
              <a:off x="2554" y="3825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" name="Rectangle 287"/>
            <p:cNvSpPr>
              <a:spLocks noChangeArrowheads="1"/>
            </p:cNvSpPr>
            <p:nvPr/>
          </p:nvSpPr>
          <p:spPr bwMode="auto">
            <a:xfrm>
              <a:off x="402" y="3797"/>
              <a:ext cx="11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0.01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1" name="Line 288"/>
            <p:cNvSpPr>
              <a:spLocks noChangeShapeType="1"/>
            </p:cNvSpPr>
            <p:nvPr/>
          </p:nvSpPr>
          <p:spPr bwMode="auto">
            <a:xfrm>
              <a:off x="503" y="3694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2" name="Line 289"/>
            <p:cNvSpPr>
              <a:spLocks noChangeShapeType="1"/>
            </p:cNvSpPr>
            <p:nvPr/>
          </p:nvSpPr>
          <p:spPr bwMode="auto">
            <a:xfrm flipH="1">
              <a:off x="2554" y="3694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3" name="Rectangle 290"/>
            <p:cNvSpPr>
              <a:spLocks noChangeArrowheads="1"/>
            </p:cNvSpPr>
            <p:nvPr/>
          </p:nvSpPr>
          <p:spPr bwMode="auto">
            <a:xfrm>
              <a:off x="402" y="3666"/>
              <a:ext cx="11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0.02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4" name="Line 291"/>
            <p:cNvSpPr>
              <a:spLocks noChangeShapeType="1"/>
            </p:cNvSpPr>
            <p:nvPr/>
          </p:nvSpPr>
          <p:spPr bwMode="auto">
            <a:xfrm>
              <a:off x="503" y="3563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5" name="Line 292"/>
            <p:cNvSpPr>
              <a:spLocks noChangeShapeType="1"/>
            </p:cNvSpPr>
            <p:nvPr/>
          </p:nvSpPr>
          <p:spPr bwMode="auto">
            <a:xfrm flipH="1">
              <a:off x="2554" y="3563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6" name="Rectangle 293"/>
            <p:cNvSpPr>
              <a:spLocks noChangeArrowheads="1"/>
            </p:cNvSpPr>
            <p:nvPr/>
          </p:nvSpPr>
          <p:spPr bwMode="auto">
            <a:xfrm>
              <a:off x="402" y="3535"/>
              <a:ext cx="11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0.03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7" name="Line 294"/>
            <p:cNvSpPr>
              <a:spLocks noChangeShapeType="1"/>
            </p:cNvSpPr>
            <p:nvPr/>
          </p:nvSpPr>
          <p:spPr bwMode="auto">
            <a:xfrm>
              <a:off x="503" y="3432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8" name="Line 295"/>
            <p:cNvSpPr>
              <a:spLocks noChangeShapeType="1"/>
            </p:cNvSpPr>
            <p:nvPr/>
          </p:nvSpPr>
          <p:spPr bwMode="auto">
            <a:xfrm flipH="1">
              <a:off x="2554" y="3432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" name="Rectangle 296"/>
            <p:cNvSpPr>
              <a:spLocks noChangeArrowheads="1"/>
            </p:cNvSpPr>
            <p:nvPr/>
          </p:nvSpPr>
          <p:spPr bwMode="auto">
            <a:xfrm>
              <a:off x="402" y="3404"/>
              <a:ext cx="11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0.04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0" name="Line 297"/>
            <p:cNvSpPr>
              <a:spLocks noChangeShapeType="1"/>
            </p:cNvSpPr>
            <p:nvPr/>
          </p:nvSpPr>
          <p:spPr bwMode="auto">
            <a:xfrm>
              <a:off x="503" y="3301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1" name="Line 298"/>
            <p:cNvSpPr>
              <a:spLocks noChangeShapeType="1"/>
            </p:cNvSpPr>
            <p:nvPr/>
          </p:nvSpPr>
          <p:spPr bwMode="auto">
            <a:xfrm flipH="1">
              <a:off x="2554" y="3301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" name="Rectangle 299"/>
            <p:cNvSpPr>
              <a:spLocks noChangeArrowheads="1"/>
            </p:cNvSpPr>
            <p:nvPr/>
          </p:nvSpPr>
          <p:spPr bwMode="auto">
            <a:xfrm>
              <a:off x="402" y="3273"/>
              <a:ext cx="11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0.05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3" name="Line 300"/>
            <p:cNvSpPr>
              <a:spLocks noChangeShapeType="1"/>
            </p:cNvSpPr>
            <p:nvPr/>
          </p:nvSpPr>
          <p:spPr bwMode="auto">
            <a:xfrm>
              <a:off x="503" y="3173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4" name="Line 301"/>
            <p:cNvSpPr>
              <a:spLocks noChangeShapeType="1"/>
            </p:cNvSpPr>
            <p:nvPr/>
          </p:nvSpPr>
          <p:spPr bwMode="auto">
            <a:xfrm flipH="1">
              <a:off x="2554" y="3173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5" name="Rectangle 302"/>
            <p:cNvSpPr>
              <a:spLocks noChangeArrowheads="1"/>
            </p:cNvSpPr>
            <p:nvPr/>
          </p:nvSpPr>
          <p:spPr bwMode="auto">
            <a:xfrm>
              <a:off x="402" y="3145"/>
              <a:ext cx="11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0.06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6" name="Line 303"/>
            <p:cNvSpPr>
              <a:spLocks noChangeShapeType="1"/>
            </p:cNvSpPr>
            <p:nvPr/>
          </p:nvSpPr>
          <p:spPr bwMode="auto">
            <a:xfrm>
              <a:off x="503" y="3042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7" name="Line 304"/>
            <p:cNvSpPr>
              <a:spLocks noChangeShapeType="1"/>
            </p:cNvSpPr>
            <p:nvPr/>
          </p:nvSpPr>
          <p:spPr bwMode="auto">
            <a:xfrm flipH="1">
              <a:off x="2554" y="3042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8" name="Rectangle 305"/>
            <p:cNvSpPr>
              <a:spLocks noChangeArrowheads="1"/>
            </p:cNvSpPr>
            <p:nvPr/>
          </p:nvSpPr>
          <p:spPr bwMode="auto">
            <a:xfrm>
              <a:off x="402" y="3014"/>
              <a:ext cx="11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0.07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0" name="Line 306"/>
            <p:cNvSpPr>
              <a:spLocks noChangeShapeType="1"/>
            </p:cNvSpPr>
            <p:nvPr/>
          </p:nvSpPr>
          <p:spPr bwMode="auto">
            <a:xfrm>
              <a:off x="503" y="2911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" name="Line 307"/>
            <p:cNvSpPr>
              <a:spLocks noChangeShapeType="1"/>
            </p:cNvSpPr>
            <p:nvPr/>
          </p:nvSpPr>
          <p:spPr bwMode="auto">
            <a:xfrm flipH="1">
              <a:off x="2554" y="2911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" name="Rectangle 308"/>
            <p:cNvSpPr>
              <a:spLocks noChangeArrowheads="1"/>
            </p:cNvSpPr>
            <p:nvPr/>
          </p:nvSpPr>
          <p:spPr bwMode="auto">
            <a:xfrm>
              <a:off x="402" y="2883"/>
              <a:ext cx="11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0.08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3" name="Line 309"/>
            <p:cNvSpPr>
              <a:spLocks noChangeShapeType="1"/>
            </p:cNvSpPr>
            <p:nvPr/>
          </p:nvSpPr>
          <p:spPr bwMode="auto">
            <a:xfrm>
              <a:off x="503" y="2780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4" name="Line 310"/>
            <p:cNvSpPr>
              <a:spLocks noChangeShapeType="1"/>
            </p:cNvSpPr>
            <p:nvPr/>
          </p:nvSpPr>
          <p:spPr bwMode="auto">
            <a:xfrm flipH="1">
              <a:off x="2554" y="2780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5" name="Rectangle 311"/>
            <p:cNvSpPr>
              <a:spLocks noChangeArrowheads="1"/>
            </p:cNvSpPr>
            <p:nvPr/>
          </p:nvSpPr>
          <p:spPr bwMode="auto">
            <a:xfrm>
              <a:off x="402" y="2752"/>
              <a:ext cx="11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0.09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6" name="Line 312"/>
            <p:cNvSpPr>
              <a:spLocks noChangeShapeType="1"/>
            </p:cNvSpPr>
            <p:nvPr/>
          </p:nvSpPr>
          <p:spPr bwMode="auto">
            <a:xfrm>
              <a:off x="503" y="2652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7" name="Line 313"/>
            <p:cNvSpPr>
              <a:spLocks noChangeShapeType="1"/>
            </p:cNvSpPr>
            <p:nvPr/>
          </p:nvSpPr>
          <p:spPr bwMode="auto">
            <a:xfrm flipH="1">
              <a:off x="2554" y="2652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8" name="Rectangle 314"/>
            <p:cNvSpPr>
              <a:spLocks noChangeArrowheads="1"/>
            </p:cNvSpPr>
            <p:nvPr/>
          </p:nvSpPr>
          <p:spPr bwMode="auto">
            <a:xfrm>
              <a:off x="428" y="2624"/>
              <a:ext cx="90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0.1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9" name="Line 315"/>
            <p:cNvSpPr>
              <a:spLocks noChangeShapeType="1"/>
            </p:cNvSpPr>
            <p:nvPr/>
          </p:nvSpPr>
          <p:spPr bwMode="auto">
            <a:xfrm>
              <a:off x="503" y="2652"/>
              <a:ext cx="207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" name="Line 316"/>
            <p:cNvSpPr>
              <a:spLocks noChangeShapeType="1"/>
            </p:cNvSpPr>
            <p:nvPr/>
          </p:nvSpPr>
          <p:spPr bwMode="auto">
            <a:xfrm>
              <a:off x="503" y="3825"/>
              <a:ext cx="207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" name="Line 317"/>
            <p:cNvSpPr>
              <a:spLocks noChangeShapeType="1"/>
            </p:cNvSpPr>
            <p:nvPr/>
          </p:nvSpPr>
          <p:spPr bwMode="auto">
            <a:xfrm flipV="1">
              <a:off x="2577" y="2652"/>
              <a:ext cx="0" cy="11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" name="Line 318"/>
            <p:cNvSpPr>
              <a:spLocks noChangeShapeType="1"/>
            </p:cNvSpPr>
            <p:nvPr/>
          </p:nvSpPr>
          <p:spPr bwMode="auto">
            <a:xfrm flipV="1">
              <a:off x="503" y="2652"/>
              <a:ext cx="0" cy="11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" name="Line 319"/>
            <p:cNvSpPr>
              <a:spLocks noChangeShapeType="1"/>
            </p:cNvSpPr>
            <p:nvPr/>
          </p:nvSpPr>
          <p:spPr bwMode="auto">
            <a:xfrm>
              <a:off x="580" y="3794"/>
              <a:ext cx="5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4" name="Line 320"/>
            <p:cNvSpPr>
              <a:spLocks noChangeShapeType="1"/>
            </p:cNvSpPr>
            <p:nvPr/>
          </p:nvSpPr>
          <p:spPr bwMode="auto">
            <a:xfrm>
              <a:off x="605" y="3768"/>
              <a:ext cx="0" cy="52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5" name="Line 321"/>
            <p:cNvSpPr>
              <a:spLocks noChangeShapeType="1"/>
            </p:cNvSpPr>
            <p:nvPr/>
          </p:nvSpPr>
          <p:spPr bwMode="auto">
            <a:xfrm>
              <a:off x="736" y="3501"/>
              <a:ext cx="52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6" name="Line 322"/>
            <p:cNvSpPr>
              <a:spLocks noChangeShapeType="1"/>
            </p:cNvSpPr>
            <p:nvPr/>
          </p:nvSpPr>
          <p:spPr bwMode="auto">
            <a:xfrm>
              <a:off x="762" y="3476"/>
              <a:ext cx="0" cy="5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7" name="Line 323"/>
            <p:cNvSpPr>
              <a:spLocks noChangeShapeType="1"/>
            </p:cNvSpPr>
            <p:nvPr/>
          </p:nvSpPr>
          <p:spPr bwMode="auto">
            <a:xfrm>
              <a:off x="890" y="3317"/>
              <a:ext cx="52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8" name="Line 324"/>
            <p:cNvSpPr>
              <a:spLocks noChangeShapeType="1"/>
            </p:cNvSpPr>
            <p:nvPr/>
          </p:nvSpPr>
          <p:spPr bwMode="auto">
            <a:xfrm>
              <a:off x="916" y="3291"/>
              <a:ext cx="0" cy="5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9" name="Line 325"/>
            <p:cNvSpPr>
              <a:spLocks noChangeShapeType="1"/>
            </p:cNvSpPr>
            <p:nvPr/>
          </p:nvSpPr>
          <p:spPr bwMode="auto">
            <a:xfrm>
              <a:off x="1255" y="3042"/>
              <a:ext cx="5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" name="Line 326"/>
            <p:cNvSpPr>
              <a:spLocks noChangeShapeType="1"/>
            </p:cNvSpPr>
            <p:nvPr/>
          </p:nvSpPr>
          <p:spPr bwMode="auto">
            <a:xfrm>
              <a:off x="1280" y="3016"/>
              <a:ext cx="0" cy="52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" name="Line 327"/>
            <p:cNvSpPr>
              <a:spLocks noChangeShapeType="1"/>
            </p:cNvSpPr>
            <p:nvPr/>
          </p:nvSpPr>
          <p:spPr bwMode="auto">
            <a:xfrm>
              <a:off x="1514" y="3042"/>
              <a:ext cx="5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2" name="Line 328"/>
            <p:cNvSpPr>
              <a:spLocks noChangeShapeType="1"/>
            </p:cNvSpPr>
            <p:nvPr/>
          </p:nvSpPr>
          <p:spPr bwMode="auto">
            <a:xfrm>
              <a:off x="1540" y="3016"/>
              <a:ext cx="0" cy="52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3" name="Line 329"/>
            <p:cNvSpPr>
              <a:spLocks noChangeShapeType="1"/>
            </p:cNvSpPr>
            <p:nvPr/>
          </p:nvSpPr>
          <p:spPr bwMode="auto">
            <a:xfrm>
              <a:off x="2033" y="2880"/>
              <a:ext cx="5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4" name="Line 330"/>
            <p:cNvSpPr>
              <a:spLocks noChangeShapeType="1"/>
            </p:cNvSpPr>
            <p:nvPr/>
          </p:nvSpPr>
          <p:spPr bwMode="auto">
            <a:xfrm>
              <a:off x="2058" y="2855"/>
              <a:ext cx="0" cy="5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5" name="Line 331"/>
            <p:cNvSpPr>
              <a:spLocks noChangeShapeType="1"/>
            </p:cNvSpPr>
            <p:nvPr/>
          </p:nvSpPr>
          <p:spPr bwMode="auto">
            <a:xfrm>
              <a:off x="2551" y="2772"/>
              <a:ext cx="5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6" name="Line 332"/>
            <p:cNvSpPr>
              <a:spLocks noChangeShapeType="1"/>
            </p:cNvSpPr>
            <p:nvPr/>
          </p:nvSpPr>
          <p:spPr bwMode="auto">
            <a:xfrm>
              <a:off x="2577" y="2747"/>
              <a:ext cx="0" cy="5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7" name="Rectangle 333"/>
            <p:cNvSpPr>
              <a:spLocks noChangeArrowheads="1"/>
            </p:cNvSpPr>
            <p:nvPr/>
          </p:nvSpPr>
          <p:spPr bwMode="auto">
            <a:xfrm>
              <a:off x="1468" y="3886"/>
              <a:ext cx="218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U/</a:t>
              </a:r>
              <a:r>
                <a:rPr kumimoji="0" lang="en-US" altLang="en-U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Umf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298" name="Rectangle 334"/>
            <p:cNvSpPr>
              <a:spLocks noChangeArrowheads="1"/>
            </p:cNvSpPr>
            <p:nvPr/>
          </p:nvSpPr>
          <p:spPr bwMode="auto">
            <a:xfrm rot="16200000">
              <a:off x="-220" y="3170"/>
              <a:ext cx="1017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Amplitude of stochastic term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299" name="Rectangle 335"/>
            <p:cNvSpPr>
              <a:spLocks noChangeArrowheads="1"/>
            </p:cNvSpPr>
            <p:nvPr/>
          </p:nvSpPr>
          <p:spPr bwMode="auto">
            <a:xfrm>
              <a:off x="420" y="2544"/>
              <a:ext cx="2246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4.5 mm x 4.5 mm cylindrical simulated biomass particle, .76 g/cc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300" name="Rectangle 336"/>
            <p:cNvSpPr>
              <a:spLocks noChangeArrowheads="1"/>
            </p:cNvSpPr>
            <p:nvPr/>
          </p:nvSpPr>
          <p:spPr bwMode="auto">
            <a:xfrm>
              <a:off x="497" y="3804"/>
              <a:ext cx="28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1" name="Rectangle 337"/>
            <p:cNvSpPr>
              <a:spLocks noChangeArrowheads="1"/>
            </p:cNvSpPr>
            <p:nvPr/>
          </p:nvSpPr>
          <p:spPr bwMode="auto">
            <a:xfrm>
              <a:off x="2574" y="2629"/>
              <a:ext cx="28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2" name="Freeform 338"/>
            <p:cNvSpPr>
              <a:spLocks/>
            </p:cNvSpPr>
            <p:nvPr/>
          </p:nvSpPr>
          <p:spPr bwMode="auto">
            <a:xfrm>
              <a:off x="1694" y="2790"/>
              <a:ext cx="883" cy="116"/>
            </a:xfrm>
            <a:custGeom>
              <a:avLst/>
              <a:gdLst>
                <a:gd name="T0" fmla="*/ 867 w 883"/>
                <a:gd name="T1" fmla="*/ 24 h 116"/>
                <a:gd name="T2" fmla="*/ 847 w 883"/>
                <a:gd name="T3" fmla="*/ 21 h 116"/>
                <a:gd name="T4" fmla="*/ 826 w 883"/>
                <a:gd name="T5" fmla="*/ 16 h 116"/>
                <a:gd name="T6" fmla="*/ 806 w 883"/>
                <a:gd name="T7" fmla="*/ 13 h 116"/>
                <a:gd name="T8" fmla="*/ 785 w 883"/>
                <a:gd name="T9" fmla="*/ 11 h 116"/>
                <a:gd name="T10" fmla="*/ 765 w 883"/>
                <a:gd name="T11" fmla="*/ 8 h 116"/>
                <a:gd name="T12" fmla="*/ 742 w 883"/>
                <a:gd name="T13" fmla="*/ 8 h 116"/>
                <a:gd name="T14" fmla="*/ 721 w 883"/>
                <a:gd name="T15" fmla="*/ 6 h 116"/>
                <a:gd name="T16" fmla="*/ 701 w 883"/>
                <a:gd name="T17" fmla="*/ 3 h 116"/>
                <a:gd name="T18" fmla="*/ 680 w 883"/>
                <a:gd name="T19" fmla="*/ 3 h 116"/>
                <a:gd name="T20" fmla="*/ 659 w 883"/>
                <a:gd name="T21" fmla="*/ 3 h 116"/>
                <a:gd name="T22" fmla="*/ 639 w 883"/>
                <a:gd name="T23" fmla="*/ 0 h 116"/>
                <a:gd name="T24" fmla="*/ 618 w 883"/>
                <a:gd name="T25" fmla="*/ 0 h 116"/>
                <a:gd name="T26" fmla="*/ 598 w 883"/>
                <a:gd name="T27" fmla="*/ 0 h 116"/>
                <a:gd name="T28" fmla="*/ 577 w 883"/>
                <a:gd name="T29" fmla="*/ 0 h 116"/>
                <a:gd name="T30" fmla="*/ 554 w 883"/>
                <a:gd name="T31" fmla="*/ 3 h 116"/>
                <a:gd name="T32" fmla="*/ 534 w 883"/>
                <a:gd name="T33" fmla="*/ 3 h 116"/>
                <a:gd name="T34" fmla="*/ 513 w 883"/>
                <a:gd name="T35" fmla="*/ 3 h 116"/>
                <a:gd name="T36" fmla="*/ 493 w 883"/>
                <a:gd name="T37" fmla="*/ 6 h 116"/>
                <a:gd name="T38" fmla="*/ 472 w 883"/>
                <a:gd name="T39" fmla="*/ 6 h 116"/>
                <a:gd name="T40" fmla="*/ 452 w 883"/>
                <a:gd name="T41" fmla="*/ 8 h 116"/>
                <a:gd name="T42" fmla="*/ 431 w 883"/>
                <a:gd name="T43" fmla="*/ 11 h 116"/>
                <a:gd name="T44" fmla="*/ 410 w 883"/>
                <a:gd name="T45" fmla="*/ 13 h 116"/>
                <a:gd name="T46" fmla="*/ 390 w 883"/>
                <a:gd name="T47" fmla="*/ 16 h 116"/>
                <a:gd name="T48" fmla="*/ 369 w 883"/>
                <a:gd name="T49" fmla="*/ 18 h 116"/>
                <a:gd name="T50" fmla="*/ 346 w 883"/>
                <a:gd name="T51" fmla="*/ 21 h 116"/>
                <a:gd name="T52" fmla="*/ 326 w 883"/>
                <a:gd name="T53" fmla="*/ 26 h 116"/>
                <a:gd name="T54" fmla="*/ 305 w 883"/>
                <a:gd name="T55" fmla="*/ 29 h 116"/>
                <a:gd name="T56" fmla="*/ 285 w 883"/>
                <a:gd name="T57" fmla="*/ 34 h 116"/>
                <a:gd name="T58" fmla="*/ 264 w 883"/>
                <a:gd name="T59" fmla="*/ 36 h 116"/>
                <a:gd name="T60" fmla="*/ 244 w 883"/>
                <a:gd name="T61" fmla="*/ 41 h 116"/>
                <a:gd name="T62" fmla="*/ 223 w 883"/>
                <a:gd name="T63" fmla="*/ 47 h 116"/>
                <a:gd name="T64" fmla="*/ 203 w 883"/>
                <a:gd name="T65" fmla="*/ 52 h 116"/>
                <a:gd name="T66" fmla="*/ 182 w 883"/>
                <a:gd name="T67" fmla="*/ 57 h 116"/>
                <a:gd name="T68" fmla="*/ 159 w 883"/>
                <a:gd name="T69" fmla="*/ 62 h 116"/>
                <a:gd name="T70" fmla="*/ 138 w 883"/>
                <a:gd name="T71" fmla="*/ 70 h 116"/>
                <a:gd name="T72" fmla="*/ 118 w 883"/>
                <a:gd name="T73" fmla="*/ 75 h 116"/>
                <a:gd name="T74" fmla="*/ 97 w 883"/>
                <a:gd name="T75" fmla="*/ 83 h 116"/>
                <a:gd name="T76" fmla="*/ 77 w 883"/>
                <a:gd name="T77" fmla="*/ 88 h 116"/>
                <a:gd name="T78" fmla="*/ 56 w 883"/>
                <a:gd name="T79" fmla="*/ 95 h 116"/>
                <a:gd name="T80" fmla="*/ 36 w 883"/>
                <a:gd name="T81" fmla="*/ 103 h 116"/>
                <a:gd name="T82" fmla="*/ 15 w 883"/>
                <a:gd name="T83" fmla="*/ 1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3" h="116">
                  <a:moveTo>
                    <a:pt x="883" y="26"/>
                  </a:moveTo>
                  <a:lnTo>
                    <a:pt x="875" y="24"/>
                  </a:lnTo>
                  <a:lnTo>
                    <a:pt x="867" y="24"/>
                  </a:lnTo>
                  <a:lnTo>
                    <a:pt x="860" y="21"/>
                  </a:lnTo>
                  <a:lnTo>
                    <a:pt x="855" y="21"/>
                  </a:lnTo>
                  <a:lnTo>
                    <a:pt x="847" y="21"/>
                  </a:lnTo>
                  <a:lnTo>
                    <a:pt x="839" y="18"/>
                  </a:lnTo>
                  <a:lnTo>
                    <a:pt x="834" y="18"/>
                  </a:lnTo>
                  <a:lnTo>
                    <a:pt x="826" y="16"/>
                  </a:lnTo>
                  <a:lnTo>
                    <a:pt x="819" y="16"/>
                  </a:lnTo>
                  <a:lnTo>
                    <a:pt x="811" y="16"/>
                  </a:lnTo>
                  <a:lnTo>
                    <a:pt x="806" y="13"/>
                  </a:lnTo>
                  <a:lnTo>
                    <a:pt x="798" y="13"/>
                  </a:lnTo>
                  <a:lnTo>
                    <a:pt x="790" y="13"/>
                  </a:lnTo>
                  <a:lnTo>
                    <a:pt x="785" y="11"/>
                  </a:lnTo>
                  <a:lnTo>
                    <a:pt x="778" y="11"/>
                  </a:lnTo>
                  <a:lnTo>
                    <a:pt x="770" y="11"/>
                  </a:lnTo>
                  <a:lnTo>
                    <a:pt x="765" y="8"/>
                  </a:lnTo>
                  <a:lnTo>
                    <a:pt x="757" y="8"/>
                  </a:lnTo>
                  <a:lnTo>
                    <a:pt x="749" y="8"/>
                  </a:lnTo>
                  <a:lnTo>
                    <a:pt x="742" y="8"/>
                  </a:lnTo>
                  <a:lnTo>
                    <a:pt x="736" y="6"/>
                  </a:lnTo>
                  <a:lnTo>
                    <a:pt x="729" y="6"/>
                  </a:lnTo>
                  <a:lnTo>
                    <a:pt x="721" y="6"/>
                  </a:lnTo>
                  <a:lnTo>
                    <a:pt x="716" y="6"/>
                  </a:lnTo>
                  <a:lnTo>
                    <a:pt x="708" y="6"/>
                  </a:lnTo>
                  <a:lnTo>
                    <a:pt x="701" y="3"/>
                  </a:lnTo>
                  <a:lnTo>
                    <a:pt x="695" y="3"/>
                  </a:lnTo>
                  <a:lnTo>
                    <a:pt x="688" y="3"/>
                  </a:lnTo>
                  <a:lnTo>
                    <a:pt x="680" y="3"/>
                  </a:lnTo>
                  <a:lnTo>
                    <a:pt x="672" y="3"/>
                  </a:lnTo>
                  <a:lnTo>
                    <a:pt x="667" y="3"/>
                  </a:lnTo>
                  <a:lnTo>
                    <a:pt x="659" y="3"/>
                  </a:lnTo>
                  <a:lnTo>
                    <a:pt x="652" y="3"/>
                  </a:lnTo>
                  <a:lnTo>
                    <a:pt x="647" y="0"/>
                  </a:lnTo>
                  <a:lnTo>
                    <a:pt x="639" y="0"/>
                  </a:lnTo>
                  <a:lnTo>
                    <a:pt x="631" y="0"/>
                  </a:lnTo>
                  <a:lnTo>
                    <a:pt x="626" y="0"/>
                  </a:lnTo>
                  <a:lnTo>
                    <a:pt x="618" y="0"/>
                  </a:lnTo>
                  <a:lnTo>
                    <a:pt x="611" y="0"/>
                  </a:lnTo>
                  <a:lnTo>
                    <a:pt x="603" y="0"/>
                  </a:lnTo>
                  <a:lnTo>
                    <a:pt x="598" y="0"/>
                  </a:lnTo>
                  <a:lnTo>
                    <a:pt x="590" y="0"/>
                  </a:lnTo>
                  <a:lnTo>
                    <a:pt x="582" y="0"/>
                  </a:lnTo>
                  <a:lnTo>
                    <a:pt x="577" y="0"/>
                  </a:lnTo>
                  <a:lnTo>
                    <a:pt x="570" y="0"/>
                  </a:lnTo>
                  <a:lnTo>
                    <a:pt x="562" y="0"/>
                  </a:lnTo>
                  <a:lnTo>
                    <a:pt x="554" y="3"/>
                  </a:lnTo>
                  <a:lnTo>
                    <a:pt x="549" y="3"/>
                  </a:lnTo>
                  <a:lnTo>
                    <a:pt x="541" y="3"/>
                  </a:lnTo>
                  <a:lnTo>
                    <a:pt x="534" y="3"/>
                  </a:lnTo>
                  <a:lnTo>
                    <a:pt x="529" y="3"/>
                  </a:lnTo>
                  <a:lnTo>
                    <a:pt x="521" y="3"/>
                  </a:lnTo>
                  <a:lnTo>
                    <a:pt x="513" y="3"/>
                  </a:lnTo>
                  <a:lnTo>
                    <a:pt x="508" y="3"/>
                  </a:lnTo>
                  <a:lnTo>
                    <a:pt x="500" y="6"/>
                  </a:lnTo>
                  <a:lnTo>
                    <a:pt x="493" y="6"/>
                  </a:lnTo>
                  <a:lnTo>
                    <a:pt x="485" y="6"/>
                  </a:lnTo>
                  <a:lnTo>
                    <a:pt x="480" y="6"/>
                  </a:lnTo>
                  <a:lnTo>
                    <a:pt x="472" y="6"/>
                  </a:lnTo>
                  <a:lnTo>
                    <a:pt x="464" y="8"/>
                  </a:lnTo>
                  <a:lnTo>
                    <a:pt x="459" y="8"/>
                  </a:lnTo>
                  <a:lnTo>
                    <a:pt x="452" y="8"/>
                  </a:lnTo>
                  <a:lnTo>
                    <a:pt x="444" y="8"/>
                  </a:lnTo>
                  <a:lnTo>
                    <a:pt x="439" y="11"/>
                  </a:lnTo>
                  <a:lnTo>
                    <a:pt x="431" y="11"/>
                  </a:lnTo>
                  <a:lnTo>
                    <a:pt x="423" y="11"/>
                  </a:lnTo>
                  <a:lnTo>
                    <a:pt x="416" y="13"/>
                  </a:lnTo>
                  <a:lnTo>
                    <a:pt x="410" y="13"/>
                  </a:lnTo>
                  <a:lnTo>
                    <a:pt x="403" y="13"/>
                  </a:lnTo>
                  <a:lnTo>
                    <a:pt x="395" y="16"/>
                  </a:lnTo>
                  <a:lnTo>
                    <a:pt x="390" y="16"/>
                  </a:lnTo>
                  <a:lnTo>
                    <a:pt x="382" y="16"/>
                  </a:lnTo>
                  <a:lnTo>
                    <a:pt x="375" y="18"/>
                  </a:lnTo>
                  <a:lnTo>
                    <a:pt x="369" y="18"/>
                  </a:lnTo>
                  <a:lnTo>
                    <a:pt x="362" y="18"/>
                  </a:lnTo>
                  <a:lnTo>
                    <a:pt x="354" y="21"/>
                  </a:lnTo>
                  <a:lnTo>
                    <a:pt x="346" y="21"/>
                  </a:lnTo>
                  <a:lnTo>
                    <a:pt x="341" y="24"/>
                  </a:lnTo>
                  <a:lnTo>
                    <a:pt x="333" y="24"/>
                  </a:lnTo>
                  <a:lnTo>
                    <a:pt x="326" y="26"/>
                  </a:lnTo>
                  <a:lnTo>
                    <a:pt x="321" y="26"/>
                  </a:lnTo>
                  <a:lnTo>
                    <a:pt x="313" y="29"/>
                  </a:lnTo>
                  <a:lnTo>
                    <a:pt x="305" y="29"/>
                  </a:lnTo>
                  <a:lnTo>
                    <a:pt x="300" y="31"/>
                  </a:lnTo>
                  <a:lnTo>
                    <a:pt x="292" y="31"/>
                  </a:lnTo>
                  <a:lnTo>
                    <a:pt x="285" y="34"/>
                  </a:lnTo>
                  <a:lnTo>
                    <a:pt x="277" y="34"/>
                  </a:lnTo>
                  <a:lnTo>
                    <a:pt x="272" y="36"/>
                  </a:lnTo>
                  <a:lnTo>
                    <a:pt x="264" y="36"/>
                  </a:lnTo>
                  <a:lnTo>
                    <a:pt x="256" y="39"/>
                  </a:lnTo>
                  <a:lnTo>
                    <a:pt x="251" y="41"/>
                  </a:lnTo>
                  <a:lnTo>
                    <a:pt x="244" y="41"/>
                  </a:lnTo>
                  <a:lnTo>
                    <a:pt x="236" y="44"/>
                  </a:lnTo>
                  <a:lnTo>
                    <a:pt x="228" y="44"/>
                  </a:lnTo>
                  <a:lnTo>
                    <a:pt x="223" y="47"/>
                  </a:lnTo>
                  <a:lnTo>
                    <a:pt x="215" y="49"/>
                  </a:lnTo>
                  <a:lnTo>
                    <a:pt x="208" y="49"/>
                  </a:lnTo>
                  <a:lnTo>
                    <a:pt x="203" y="52"/>
                  </a:lnTo>
                  <a:lnTo>
                    <a:pt x="195" y="54"/>
                  </a:lnTo>
                  <a:lnTo>
                    <a:pt x="187" y="54"/>
                  </a:lnTo>
                  <a:lnTo>
                    <a:pt x="182" y="57"/>
                  </a:lnTo>
                  <a:lnTo>
                    <a:pt x="174" y="59"/>
                  </a:lnTo>
                  <a:lnTo>
                    <a:pt x="167" y="62"/>
                  </a:lnTo>
                  <a:lnTo>
                    <a:pt x="159" y="62"/>
                  </a:lnTo>
                  <a:lnTo>
                    <a:pt x="154" y="65"/>
                  </a:lnTo>
                  <a:lnTo>
                    <a:pt x="146" y="67"/>
                  </a:lnTo>
                  <a:lnTo>
                    <a:pt x="138" y="70"/>
                  </a:lnTo>
                  <a:lnTo>
                    <a:pt x="133" y="72"/>
                  </a:lnTo>
                  <a:lnTo>
                    <a:pt x="125" y="72"/>
                  </a:lnTo>
                  <a:lnTo>
                    <a:pt x="118" y="75"/>
                  </a:lnTo>
                  <a:lnTo>
                    <a:pt x="113" y="77"/>
                  </a:lnTo>
                  <a:lnTo>
                    <a:pt x="105" y="80"/>
                  </a:lnTo>
                  <a:lnTo>
                    <a:pt x="97" y="83"/>
                  </a:lnTo>
                  <a:lnTo>
                    <a:pt x="90" y="85"/>
                  </a:lnTo>
                  <a:lnTo>
                    <a:pt x="84" y="85"/>
                  </a:lnTo>
                  <a:lnTo>
                    <a:pt x="77" y="88"/>
                  </a:lnTo>
                  <a:lnTo>
                    <a:pt x="69" y="90"/>
                  </a:lnTo>
                  <a:lnTo>
                    <a:pt x="64" y="93"/>
                  </a:lnTo>
                  <a:lnTo>
                    <a:pt x="56" y="95"/>
                  </a:lnTo>
                  <a:lnTo>
                    <a:pt x="48" y="98"/>
                  </a:lnTo>
                  <a:lnTo>
                    <a:pt x="43" y="101"/>
                  </a:lnTo>
                  <a:lnTo>
                    <a:pt x="36" y="103"/>
                  </a:lnTo>
                  <a:lnTo>
                    <a:pt x="28" y="106"/>
                  </a:lnTo>
                  <a:lnTo>
                    <a:pt x="20" y="108"/>
                  </a:lnTo>
                  <a:lnTo>
                    <a:pt x="15" y="111"/>
                  </a:lnTo>
                  <a:lnTo>
                    <a:pt x="7" y="113"/>
                  </a:lnTo>
                  <a:lnTo>
                    <a:pt x="0" y="116"/>
                  </a:lnTo>
                </a:path>
              </a:pathLst>
            </a:custGeom>
            <a:noFill/>
            <a:ln w="15875" cap="flat">
              <a:solidFill>
                <a:srgbClr val="00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" name="Freeform 339"/>
            <p:cNvSpPr>
              <a:spLocks/>
            </p:cNvSpPr>
            <p:nvPr/>
          </p:nvSpPr>
          <p:spPr bwMode="auto">
            <a:xfrm>
              <a:off x="813" y="2906"/>
              <a:ext cx="881" cy="583"/>
            </a:xfrm>
            <a:custGeom>
              <a:avLst/>
              <a:gdLst>
                <a:gd name="T0" fmla="*/ 868 w 881"/>
                <a:gd name="T1" fmla="*/ 5 h 583"/>
                <a:gd name="T2" fmla="*/ 847 w 881"/>
                <a:gd name="T3" fmla="*/ 13 h 583"/>
                <a:gd name="T4" fmla="*/ 827 w 881"/>
                <a:gd name="T5" fmla="*/ 23 h 583"/>
                <a:gd name="T6" fmla="*/ 806 w 881"/>
                <a:gd name="T7" fmla="*/ 31 h 583"/>
                <a:gd name="T8" fmla="*/ 783 w 881"/>
                <a:gd name="T9" fmla="*/ 41 h 583"/>
                <a:gd name="T10" fmla="*/ 763 w 881"/>
                <a:gd name="T11" fmla="*/ 49 h 583"/>
                <a:gd name="T12" fmla="*/ 742 w 881"/>
                <a:gd name="T13" fmla="*/ 59 h 583"/>
                <a:gd name="T14" fmla="*/ 722 w 881"/>
                <a:gd name="T15" fmla="*/ 69 h 583"/>
                <a:gd name="T16" fmla="*/ 701 w 881"/>
                <a:gd name="T17" fmla="*/ 79 h 583"/>
                <a:gd name="T18" fmla="*/ 680 w 881"/>
                <a:gd name="T19" fmla="*/ 90 h 583"/>
                <a:gd name="T20" fmla="*/ 660 w 881"/>
                <a:gd name="T21" fmla="*/ 100 h 583"/>
                <a:gd name="T22" fmla="*/ 639 w 881"/>
                <a:gd name="T23" fmla="*/ 110 h 583"/>
                <a:gd name="T24" fmla="*/ 619 w 881"/>
                <a:gd name="T25" fmla="*/ 123 h 583"/>
                <a:gd name="T26" fmla="*/ 598 w 881"/>
                <a:gd name="T27" fmla="*/ 133 h 583"/>
                <a:gd name="T28" fmla="*/ 575 w 881"/>
                <a:gd name="T29" fmla="*/ 146 h 583"/>
                <a:gd name="T30" fmla="*/ 555 w 881"/>
                <a:gd name="T31" fmla="*/ 159 h 583"/>
                <a:gd name="T32" fmla="*/ 534 w 881"/>
                <a:gd name="T33" fmla="*/ 169 h 583"/>
                <a:gd name="T34" fmla="*/ 514 w 881"/>
                <a:gd name="T35" fmla="*/ 182 h 583"/>
                <a:gd name="T36" fmla="*/ 493 w 881"/>
                <a:gd name="T37" fmla="*/ 195 h 583"/>
                <a:gd name="T38" fmla="*/ 473 w 881"/>
                <a:gd name="T39" fmla="*/ 208 h 583"/>
                <a:gd name="T40" fmla="*/ 452 w 881"/>
                <a:gd name="T41" fmla="*/ 223 h 583"/>
                <a:gd name="T42" fmla="*/ 431 w 881"/>
                <a:gd name="T43" fmla="*/ 236 h 583"/>
                <a:gd name="T44" fmla="*/ 411 w 881"/>
                <a:gd name="T45" fmla="*/ 251 h 583"/>
                <a:gd name="T46" fmla="*/ 388 w 881"/>
                <a:gd name="T47" fmla="*/ 264 h 583"/>
                <a:gd name="T48" fmla="*/ 367 w 881"/>
                <a:gd name="T49" fmla="*/ 280 h 583"/>
                <a:gd name="T50" fmla="*/ 347 w 881"/>
                <a:gd name="T51" fmla="*/ 295 h 583"/>
                <a:gd name="T52" fmla="*/ 326 w 881"/>
                <a:gd name="T53" fmla="*/ 308 h 583"/>
                <a:gd name="T54" fmla="*/ 306 w 881"/>
                <a:gd name="T55" fmla="*/ 323 h 583"/>
                <a:gd name="T56" fmla="*/ 285 w 881"/>
                <a:gd name="T57" fmla="*/ 341 h 583"/>
                <a:gd name="T58" fmla="*/ 265 w 881"/>
                <a:gd name="T59" fmla="*/ 357 h 583"/>
                <a:gd name="T60" fmla="*/ 244 w 881"/>
                <a:gd name="T61" fmla="*/ 372 h 583"/>
                <a:gd name="T62" fmla="*/ 224 w 881"/>
                <a:gd name="T63" fmla="*/ 390 h 583"/>
                <a:gd name="T64" fmla="*/ 200 w 881"/>
                <a:gd name="T65" fmla="*/ 405 h 583"/>
                <a:gd name="T66" fmla="*/ 180 w 881"/>
                <a:gd name="T67" fmla="*/ 423 h 583"/>
                <a:gd name="T68" fmla="*/ 159 w 881"/>
                <a:gd name="T69" fmla="*/ 439 h 583"/>
                <a:gd name="T70" fmla="*/ 139 w 881"/>
                <a:gd name="T71" fmla="*/ 457 h 583"/>
                <a:gd name="T72" fmla="*/ 118 w 881"/>
                <a:gd name="T73" fmla="*/ 475 h 583"/>
                <a:gd name="T74" fmla="*/ 98 w 881"/>
                <a:gd name="T75" fmla="*/ 493 h 583"/>
                <a:gd name="T76" fmla="*/ 77 w 881"/>
                <a:gd name="T77" fmla="*/ 511 h 583"/>
                <a:gd name="T78" fmla="*/ 57 w 881"/>
                <a:gd name="T79" fmla="*/ 531 h 583"/>
                <a:gd name="T80" fmla="*/ 36 w 881"/>
                <a:gd name="T81" fmla="*/ 549 h 583"/>
                <a:gd name="T82" fmla="*/ 16 w 881"/>
                <a:gd name="T83" fmla="*/ 57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1" h="583">
                  <a:moveTo>
                    <a:pt x="881" y="0"/>
                  </a:moveTo>
                  <a:lnTo>
                    <a:pt x="876" y="2"/>
                  </a:lnTo>
                  <a:lnTo>
                    <a:pt x="868" y="5"/>
                  </a:lnTo>
                  <a:lnTo>
                    <a:pt x="860" y="8"/>
                  </a:lnTo>
                  <a:lnTo>
                    <a:pt x="852" y="10"/>
                  </a:lnTo>
                  <a:lnTo>
                    <a:pt x="847" y="13"/>
                  </a:lnTo>
                  <a:lnTo>
                    <a:pt x="840" y="15"/>
                  </a:lnTo>
                  <a:lnTo>
                    <a:pt x="832" y="20"/>
                  </a:lnTo>
                  <a:lnTo>
                    <a:pt x="827" y="23"/>
                  </a:lnTo>
                  <a:lnTo>
                    <a:pt x="819" y="26"/>
                  </a:lnTo>
                  <a:lnTo>
                    <a:pt x="811" y="28"/>
                  </a:lnTo>
                  <a:lnTo>
                    <a:pt x="806" y="31"/>
                  </a:lnTo>
                  <a:lnTo>
                    <a:pt x="799" y="33"/>
                  </a:lnTo>
                  <a:lnTo>
                    <a:pt x="791" y="36"/>
                  </a:lnTo>
                  <a:lnTo>
                    <a:pt x="783" y="41"/>
                  </a:lnTo>
                  <a:lnTo>
                    <a:pt x="778" y="44"/>
                  </a:lnTo>
                  <a:lnTo>
                    <a:pt x="770" y="46"/>
                  </a:lnTo>
                  <a:lnTo>
                    <a:pt x="763" y="49"/>
                  </a:lnTo>
                  <a:lnTo>
                    <a:pt x="757" y="51"/>
                  </a:lnTo>
                  <a:lnTo>
                    <a:pt x="750" y="56"/>
                  </a:lnTo>
                  <a:lnTo>
                    <a:pt x="742" y="59"/>
                  </a:lnTo>
                  <a:lnTo>
                    <a:pt x="737" y="62"/>
                  </a:lnTo>
                  <a:lnTo>
                    <a:pt x="729" y="67"/>
                  </a:lnTo>
                  <a:lnTo>
                    <a:pt x="722" y="69"/>
                  </a:lnTo>
                  <a:lnTo>
                    <a:pt x="714" y="72"/>
                  </a:lnTo>
                  <a:lnTo>
                    <a:pt x="709" y="74"/>
                  </a:lnTo>
                  <a:lnTo>
                    <a:pt x="701" y="79"/>
                  </a:lnTo>
                  <a:lnTo>
                    <a:pt x="693" y="82"/>
                  </a:lnTo>
                  <a:lnTo>
                    <a:pt x="688" y="87"/>
                  </a:lnTo>
                  <a:lnTo>
                    <a:pt x="680" y="90"/>
                  </a:lnTo>
                  <a:lnTo>
                    <a:pt x="673" y="92"/>
                  </a:lnTo>
                  <a:lnTo>
                    <a:pt x="668" y="97"/>
                  </a:lnTo>
                  <a:lnTo>
                    <a:pt x="660" y="100"/>
                  </a:lnTo>
                  <a:lnTo>
                    <a:pt x="652" y="103"/>
                  </a:lnTo>
                  <a:lnTo>
                    <a:pt x="645" y="108"/>
                  </a:lnTo>
                  <a:lnTo>
                    <a:pt x="639" y="110"/>
                  </a:lnTo>
                  <a:lnTo>
                    <a:pt x="632" y="115"/>
                  </a:lnTo>
                  <a:lnTo>
                    <a:pt x="624" y="118"/>
                  </a:lnTo>
                  <a:lnTo>
                    <a:pt x="619" y="123"/>
                  </a:lnTo>
                  <a:lnTo>
                    <a:pt x="611" y="126"/>
                  </a:lnTo>
                  <a:lnTo>
                    <a:pt x="603" y="131"/>
                  </a:lnTo>
                  <a:lnTo>
                    <a:pt x="598" y="133"/>
                  </a:lnTo>
                  <a:lnTo>
                    <a:pt x="591" y="139"/>
                  </a:lnTo>
                  <a:lnTo>
                    <a:pt x="583" y="141"/>
                  </a:lnTo>
                  <a:lnTo>
                    <a:pt x="575" y="146"/>
                  </a:lnTo>
                  <a:lnTo>
                    <a:pt x="570" y="149"/>
                  </a:lnTo>
                  <a:lnTo>
                    <a:pt x="562" y="154"/>
                  </a:lnTo>
                  <a:lnTo>
                    <a:pt x="555" y="159"/>
                  </a:lnTo>
                  <a:lnTo>
                    <a:pt x="550" y="162"/>
                  </a:lnTo>
                  <a:lnTo>
                    <a:pt x="542" y="167"/>
                  </a:lnTo>
                  <a:lnTo>
                    <a:pt x="534" y="169"/>
                  </a:lnTo>
                  <a:lnTo>
                    <a:pt x="526" y="174"/>
                  </a:lnTo>
                  <a:lnTo>
                    <a:pt x="521" y="180"/>
                  </a:lnTo>
                  <a:lnTo>
                    <a:pt x="514" y="182"/>
                  </a:lnTo>
                  <a:lnTo>
                    <a:pt x="506" y="187"/>
                  </a:lnTo>
                  <a:lnTo>
                    <a:pt x="501" y="192"/>
                  </a:lnTo>
                  <a:lnTo>
                    <a:pt x="493" y="195"/>
                  </a:lnTo>
                  <a:lnTo>
                    <a:pt x="485" y="200"/>
                  </a:lnTo>
                  <a:lnTo>
                    <a:pt x="480" y="205"/>
                  </a:lnTo>
                  <a:lnTo>
                    <a:pt x="473" y="208"/>
                  </a:lnTo>
                  <a:lnTo>
                    <a:pt x="465" y="213"/>
                  </a:lnTo>
                  <a:lnTo>
                    <a:pt x="457" y="218"/>
                  </a:lnTo>
                  <a:lnTo>
                    <a:pt x="452" y="223"/>
                  </a:lnTo>
                  <a:lnTo>
                    <a:pt x="444" y="228"/>
                  </a:lnTo>
                  <a:lnTo>
                    <a:pt x="437" y="231"/>
                  </a:lnTo>
                  <a:lnTo>
                    <a:pt x="431" y="236"/>
                  </a:lnTo>
                  <a:lnTo>
                    <a:pt x="424" y="241"/>
                  </a:lnTo>
                  <a:lnTo>
                    <a:pt x="416" y="246"/>
                  </a:lnTo>
                  <a:lnTo>
                    <a:pt x="411" y="251"/>
                  </a:lnTo>
                  <a:lnTo>
                    <a:pt x="403" y="254"/>
                  </a:lnTo>
                  <a:lnTo>
                    <a:pt x="396" y="259"/>
                  </a:lnTo>
                  <a:lnTo>
                    <a:pt x="388" y="264"/>
                  </a:lnTo>
                  <a:lnTo>
                    <a:pt x="383" y="269"/>
                  </a:lnTo>
                  <a:lnTo>
                    <a:pt x="375" y="275"/>
                  </a:lnTo>
                  <a:lnTo>
                    <a:pt x="367" y="280"/>
                  </a:lnTo>
                  <a:lnTo>
                    <a:pt x="362" y="285"/>
                  </a:lnTo>
                  <a:lnTo>
                    <a:pt x="354" y="290"/>
                  </a:lnTo>
                  <a:lnTo>
                    <a:pt x="347" y="295"/>
                  </a:lnTo>
                  <a:lnTo>
                    <a:pt x="342" y="300"/>
                  </a:lnTo>
                  <a:lnTo>
                    <a:pt x="334" y="303"/>
                  </a:lnTo>
                  <a:lnTo>
                    <a:pt x="326" y="308"/>
                  </a:lnTo>
                  <a:lnTo>
                    <a:pt x="319" y="313"/>
                  </a:lnTo>
                  <a:lnTo>
                    <a:pt x="313" y="318"/>
                  </a:lnTo>
                  <a:lnTo>
                    <a:pt x="306" y="323"/>
                  </a:lnTo>
                  <a:lnTo>
                    <a:pt x="298" y="328"/>
                  </a:lnTo>
                  <a:lnTo>
                    <a:pt x="293" y="336"/>
                  </a:lnTo>
                  <a:lnTo>
                    <a:pt x="285" y="341"/>
                  </a:lnTo>
                  <a:lnTo>
                    <a:pt x="277" y="346"/>
                  </a:lnTo>
                  <a:lnTo>
                    <a:pt x="270" y="352"/>
                  </a:lnTo>
                  <a:lnTo>
                    <a:pt x="265" y="357"/>
                  </a:lnTo>
                  <a:lnTo>
                    <a:pt x="257" y="362"/>
                  </a:lnTo>
                  <a:lnTo>
                    <a:pt x="249" y="367"/>
                  </a:lnTo>
                  <a:lnTo>
                    <a:pt x="244" y="372"/>
                  </a:lnTo>
                  <a:lnTo>
                    <a:pt x="236" y="377"/>
                  </a:lnTo>
                  <a:lnTo>
                    <a:pt x="229" y="382"/>
                  </a:lnTo>
                  <a:lnTo>
                    <a:pt x="224" y="390"/>
                  </a:lnTo>
                  <a:lnTo>
                    <a:pt x="216" y="395"/>
                  </a:lnTo>
                  <a:lnTo>
                    <a:pt x="208" y="400"/>
                  </a:lnTo>
                  <a:lnTo>
                    <a:pt x="200" y="405"/>
                  </a:lnTo>
                  <a:lnTo>
                    <a:pt x="195" y="411"/>
                  </a:lnTo>
                  <a:lnTo>
                    <a:pt x="188" y="416"/>
                  </a:lnTo>
                  <a:lnTo>
                    <a:pt x="180" y="423"/>
                  </a:lnTo>
                  <a:lnTo>
                    <a:pt x="175" y="429"/>
                  </a:lnTo>
                  <a:lnTo>
                    <a:pt x="167" y="434"/>
                  </a:lnTo>
                  <a:lnTo>
                    <a:pt x="159" y="439"/>
                  </a:lnTo>
                  <a:lnTo>
                    <a:pt x="154" y="447"/>
                  </a:lnTo>
                  <a:lnTo>
                    <a:pt x="147" y="452"/>
                  </a:lnTo>
                  <a:lnTo>
                    <a:pt x="139" y="457"/>
                  </a:lnTo>
                  <a:lnTo>
                    <a:pt x="131" y="465"/>
                  </a:lnTo>
                  <a:lnTo>
                    <a:pt x="126" y="470"/>
                  </a:lnTo>
                  <a:lnTo>
                    <a:pt x="118" y="475"/>
                  </a:lnTo>
                  <a:lnTo>
                    <a:pt x="111" y="482"/>
                  </a:lnTo>
                  <a:lnTo>
                    <a:pt x="105" y="488"/>
                  </a:lnTo>
                  <a:lnTo>
                    <a:pt x="98" y="493"/>
                  </a:lnTo>
                  <a:lnTo>
                    <a:pt x="90" y="500"/>
                  </a:lnTo>
                  <a:lnTo>
                    <a:pt x="85" y="506"/>
                  </a:lnTo>
                  <a:lnTo>
                    <a:pt x="77" y="511"/>
                  </a:lnTo>
                  <a:lnTo>
                    <a:pt x="69" y="518"/>
                  </a:lnTo>
                  <a:lnTo>
                    <a:pt x="62" y="524"/>
                  </a:lnTo>
                  <a:lnTo>
                    <a:pt x="57" y="531"/>
                  </a:lnTo>
                  <a:lnTo>
                    <a:pt x="49" y="536"/>
                  </a:lnTo>
                  <a:lnTo>
                    <a:pt x="41" y="544"/>
                  </a:lnTo>
                  <a:lnTo>
                    <a:pt x="36" y="549"/>
                  </a:lnTo>
                  <a:lnTo>
                    <a:pt x="28" y="557"/>
                  </a:lnTo>
                  <a:lnTo>
                    <a:pt x="21" y="562"/>
                  </a:lnTo>
                  <a:lnTo>
                    <a:pt x="16" y="570"/>
                  </a:lnTo>
                  <a:lnTo>
                    <a:pt x="8" y="575"/>
                  </a:lnTo>
                  <a:lnTo>
                    <a:pt x="0" y="583"/>
                  </a:lnTo>
                </a:path>
              </a:pathLst>
            </a:custGeom>
            <a:noFill/>
            <a:ln w="15875" cap="flat">
              <a:solidFill>
                <a:srgbClr val="00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" name="Freeform 340"/>
            <p:cNvSpPr>
              <a:spLocks/>
            </p:cNvSpPr>
            <p:nvPr/>
          </p:nvSpPr>
          <p:spPr bwMode="auto">
            <a:xfrm>
              <a:off x="503" y="3489"/>
              <a:ext cx="310" cy="323"/>
            </a:xfrm>
            <a:custGeom>
              <a:avLst/>
              <a:gdLst>
                <a:gd name="T0" fmla="*/ 310 w 310"/>
                <a:gd name="T1" fmla="*/ 0 h 323"/>
                <a:gd name="T2" fmla="*/ 302 w 310"/>
                <a:gd name="T3" fmla="*/ 5 h 323"/>
                <a:gd name="T4" fmla="*/ 297 w 310"/>
                <a:gd name="T5" fmla="*/ 12 h 323"/>
                <a:gd name="T6" fmla="*/ 290 w 310"/>
                <a:gd name="T7" fmla="*/ 18 h 323"/>
                <a:gd name="T8" fmla="*/ 282 w 310"/>
                <a:gd name="T9" fmla="*/ 25 h 323"/>
                <a:gd name="T10" fmla="*/ 277 w 310"/>
                <a:gd name="T11" fmla="*/ 33 h 323"/>
                <a:gd name="T12" fmla="*/ 269 w 310"/>
                <a:gd name="T13" fmla="*/ 38 h 323"/>
                <a:gd name="T14" fmla="*/ 261 w 310"/>
                <a:gd name="T15" fmla="*/ 46 h 323"/>
                <a:gd name="T16" fmla="*/ 254 w 310"/>
                <a:gd name="T17" fmla="*/ 51 h 323"/>
                <a:gd name="T18" fmla="*/ 249 w 310"/>
                <a:gd name="T19" fmla="*/ 59 h 323"/>
                <a:gd name="T20" fmla="*/ 241 w 310"/>
                <a:gd name="T21" fmla="*/ 66 h 323"/>
                <a:gd name="T22" fmla="*/ 233 w 310"/>
                <a:gd name="T23" fmla="*/ 71 h 323"/>
                <a:gd name="T24" fmla="*/ 228 w 310"/>
                <a:gd name="T25" fmla="*/ 79 h 323"/>
                <a:gd name="T26" fmla="*/ 220 w 310"/>
                <a:gd name="T27" fmla="*/ 87 h 323"/>
                <a:gd name="T28" fmla="*/ 213 w 310"/>
                <a:gd name="T29" fmla="*/ 92 h 323"/>
                <a:gd name="T30" fmla="*/ 207 w 310"/>
                <a:gd name="T31" fmla="*/ 100 h 323"/>
                <a:gd name="T32" fmla="*/ 200 w 310"/>
                <a:gd name="T33" fmla="*/ 107 h 323"/>
                <a:gd name="T34" fmla="*/ 192 w 310"/>
                <a:gd name="T35" fmla="*/ 115 h 323"/>
                <a:gd name="T36" fmla="*/ 184 w 310"/>
                <a:gd name="T37" fmla="*/ 120 h 323"/>
                <a:gd name="T38" fmla="*/ 179 w 310"/>
                <a:gd name="T39" fmla="*/ 128 h 323"/>
                <a:gd name="T40" fmla="*/ 172 w 310"/>
                <a:gd name="T41" fmla="*/ 136 h 323"/>
                <a:gd name="T42" fmla="*/ 164 w 310"/>
                <a:gd name="T43" fmla="*/ 143 h 323"/>
                <a:gd name="T44" fmla="*/ 159 w 310"/>
                <a:gd name="T45" fmla="*/ 148 h 323"/>
                <a:gd name="T46" fmla="*/ 151 w 310"/>
                <a:gd name="T47" fmla="*/ 156 h 323"/>
                <a:gd name="T48" fmla="*/ 143 w 310"/>
                <a:gd name="T49" fmla="*/ 164 h 323"/>
                <a:gd name="T50" fmla="*/ 138 w 310"/>
                <a:gd name="T51" fmla="*/ 172 h 323"/>
                <a:gd name="T52" fmla="*/ 130 w 310"/>
                <a:gd name="T53" fmla="*/ 179 h 323"/>
                <a:gd name="T54" fmla="*/ 123 w 310"/>
                <a:gd name="T55" fmla="*/ 187 h 323"/>
                <a:gd name="T56" fmla="*/ 115 w 310"/>
                <a:gd name="T57" fmla="*/ 192 h 323"/>
                <a:gd name="T58" fmla="*/ 110 w 310"/>
                <a:gd name="T59" fmla="*/ 200 h 323"/>
                <a:gd name="T60" fmla="*/ 102 w 310"/>
                <a:gd name="T61" fmla="*/ 207 h 323"/>
                <a:gd name="T62" fmla="*/ 95 w 310"/>
                <a:gd name="T63" fmla="*/ 215 h 323"/>
                <a:gd name="T64" fmla="*/ 89 w 310"/>
                <a:gd name="T65" fmla="*/ 223 h 323"/>
                <a:gd name="T66" fmla="*/ 82 w 310"/>
                <a:gd name="T67" fmla="*/ 231 h 323"/>
                <a:gd name="T68" fmla="*/ 74 w 310"/>
                <a:gd name="T69" fmla="*/ 238 h 323"/>
                <a:gd name="T70" fmla="*/ 69 w 310"/>
                <a:gd name="T71" fmla="*/ 246 h 323"/>
                <a:gd name="T72" fmla="*/ 61 w 310"/>
                <a:gd name="T73" fmla="*/ 254 h 323"/>
                <a:gd name="T74" fmla="*/ 53 w 310"/>
                <a:gd name="T75" fmla="*/ 261 h 323"/>
                <a:gd name="T76" fmla="*/ 46 w 310"/>
                <a:gd name="T77" fmla="*/ 269 h 323"/>
                <a:gd name="T78" fmla="*/ 41 w 310"/>
                <a:gd name="T79" fmla="*/ 277 h 323"/>
                <a:gd name="T80" fmla="*/ 33 w 310"/>
                <a:gd name="T81" fmla="*/ 284 h 323"/>
                <a:gd name="T82" fmla="*/ 25 w 310"/>
                <a:gd name="T83" fmla="*/ 292 h 323"/>
                <a:gd name="T84" fmla="*/ 20 w 310"/>
                <a:gd name="T85" fmla="*/ 300 h 323"/>
                <a:gd name="T86" fmla="*/ 12 w 310"/>
                <a:gd name="T87" fmla="*/ 308 h 323"/>
                <a:gd name="T88" fmla="*/ 5 w 310"/>
                <a:gd name="T89" fmla="*/ 315 h 323"/>
                <a:gd name="T90" fmla="*/ 0 w 310"/>
                <a:gd name="T91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0" h="323">
                  <a:moveTo>
                    <a:pt x="310" y="0"/>
                  </a:moveTo>
                  <a:lnTo>
                    <a:pt x="302" y="5"/>
                  </a:lnTo>
                  <a:lnTo>
                    <a:pt x="297" y="12"/>
                  </a:lnTo>
                  <a:lnTo>
                    <a:pt x="290" y="18"/>
                  </a:lnTo>
                  <a:lnTo>
                    <a:pt x="282" y="25"/>
                  </a:lnTo>
                  <a:lnTo>
                    <a:pt x="277" y="33"/>
                  </a:lnTo>
                  <a:lnTo>
                    <a:pt x="269" y="38"/>
                  </a:lnTo>
                  <a:lnTo>
                    <a:pt x="261" y="46"/>
                  </a:lnTo>
                  <a:lnTo>
                    <a:pt x="254" y="51"/>
                  </a:lnTo>
                  <a:lnTo>
                    <a:pt x="249" y="59"/>
                  </a:lnTo>
                  <a:lnTo>
                    <a:pt x="241" y="66"/>
                  </a:lnTo>
                  <a:lnTo>
                    <a:pt x="233" y="71"/>
                  </a:lnTo>
                  <a:lnTo>
                    <a:pt x="228" y="79"/>
                  </a:lnTo>
                  <a:lnTo>
                    <a:pt x="220" y="87"/>
                  </a:lnTo>
                  <a:lnTo>
                    <a:pt x="213" y="92"/>
                  </a:lnTo>
                  <a:lnTo>
                    <a:pt x="207" y="100"/>
                  </a:lnTo>
                  <a:lnTo>
                    <a:pt x="200" y="107"/>
                  </a:lnTo>
                  <a:lnTo>
                    <a:pt x="192" y="115"/>
                  </a:lnTo>
                  <a:lnTo>
                    <a:pt x="184" y="120"/>
                  </a:lnTo>
                  <a:lnTo>
                    <a:pt x="179" y="128"/>
                  </a:lnTo>
                  <a:lnTo>
                    <a:pt x="172" y="136"/>
                  </a:lnTo>
                  <a:lnTo>
                    <a:pt x="164" y="143"/>
                  </a:lnTo>
                  <a:lnTo>
                    <a:pt x="159" y="148"/>
                  </a:lnTo>
                  <a:lnTo>
                    <a:pt x="151" y="156"/>
                  </a:lnTo>
                  <a:lnTo>
                    <a:pt x="143" y="164"/>
                  </a:lnTo>
                  <a:lnTo>
                    <a:pt x="138" y="172"/>
                  </a:lnTo>
                  <a:lnTo>
                    <a:pt x="130" y="179"/>
                  </a:lnTo>
                  <a:lnTo>
                    <a:pt x="123" y="187"/>
                  </a:lnTo>
                  <a:lnTo>
                    <a:pt x="115" y="192"/>
                  </a:lnTo>
                  <a:lnTo>
                    <a:pt x="110" y="200"/>
                  </a:lnTo>
                  <a:lnTo>
                    <a:pt x="102" y="207"/>
                  </a:lnTo>
                  <a:lnTo>
                    <a:pt x="95" y="215"/>
                  </a:lnTo>
                  <a:lnTo>
                    <a:pt x="89" y="223"/>
                  </a:lnTo>
                  <a:lnTo>
                    <a:pt x="82" y="231"/>
                  </a:lnTo>
                  <a:lnTo>
                    <a:pt x="74" y="238"/>
                  </a:lnTo>
                  <a:lnTo>
                    <a:pt x="69" y="246"/>
                  </a:lnTo>
                  <a:lnTo>
                    <a:pt x="61" y="254"/>
                  </a:lnTo>
                  <a:lnTo>
                    <a:pt x="53" y="261"/>
                  </a:lnTo>
                  <a:lnTo>
                    <a:pt x="46" y="269"/>
                  </a:lnTo>
                  <a:lnTo>
                    <a:pt x="41" y="277"/>
                  </a:lnTo>
                  <a:lnTo>
                    <a:pt x="33" y="284"/>
                  </a:lnTo>
                  <a:lnTo>
                    <a:pt x="25" y="292"/>
                  </a:lnTo>
                  <a:lnTo>
                    <a:pt x="20" y="300"/>
                  </a:lnTo>
                  <a:lnTo>
                    <a:pt x="12" y="308"/>
                  </a:lnTo>
                  <a:lnTo>
                    <a:pt x="5" y="315"/>
                  </a:lnTo>
                  <a:lnTo>
                    <a:pt x="0" y="323"/>
                  </a:lnTo>
                </a:path>
              </a:pathLst>
            </a:custGeom>
            <a:noFill/>
            <a:ln w="15875" cap="flat">
              <a:solidFill>
                <a:srgbClr val="00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05" name="Group 344"/>
          <p:cNvGrpSpPr>
            <a:grpSpLocks noChangeAspect="1"/>
          </p:cNvGrpSpPr>
          <p:nvPr/>
        </p:nvGrpSpPr>
        <p:grpSpPr bwMode="auto">
          <a:xfrm>
            <a:off x="4504078" y="3962400"/>
            <a:ext cx="4411322" cy="2481882"/>
            <a:chOff x="2864" y="2496"/>
            <a:chExt cx="2658" cy="1443"/>
          </a:xfrm>
        </p:grpSpPr>
        <p:sp>
          <p:nvSpPr>
            <p:cNvPr id="1306" name="AutoShape 343"/>
            <p:cNvSpPr>
              <a:spLocks noChangeAspect="1" noChangeArrowheads="1" noTextEdit="1"/>
            </p:cNvSpPr>
            <p:nvPr/>
          </p:nvSpPr>
          <p:spPr bwMode="auto">
            <a:xfrm>
              <a:off x="2864" y="2496"/>
              <a:ext cx="2656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" name="Rectangle 345"/>
            <p:cNvSpPr>
              <a:spLocks noChangeArrowheads="1"/>
            </p:cNvSpPr>
            <p:nvPr/>
          </p:nvSpPr>
          <p:spPr bwMode="auto">
            <a:xfrm>
              <a:off x="2864" y="2496"/>
              <a:ext cx="2658" cy="1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" name="Rectangle 346"/>
            <p:cNvSpPr>
              <a:spLocks noChangeArrowheads="1"/>
            </p:cNvSpPr>
            <p:nvPr/>
          </p:nvSpPr>
          <p:spPr bwMode="auto">
            <a:xfrm>
              <a:off x="3208" y="2603"/>
              <a:ext cx="2057" cy="1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" name="Rectangle 347"/>
            <p:cNvSpPr>
              <a:spLocks noChangeArrowheads="1"/>
            </p:cNvSpPr>
            <p:nvPr/>
          </p:nvSpPr>
          <p:spPr bwMode="auto">
            <a:xfrm>
              <a:off x="3208" y="2603"/>
              <a:ext cx="2057" cy="11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" name="Line 348"/>
            <p:cNvSpPr>
              <a:spLocks noChangeShapeType="1"/>
            </p:cNvSpPr>
            <p:nvPr/>
          </p:nvSpPr>
          <p:spPr bwMode="auto">
            <a:xfrm>
              <a:off x="3208" y="2603"/>
              <a:ext cx="20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" name="Line 349"/>
            <p:cNvSpPr>
              <a:spLocks noChangeShapeType="1"/>
            </p:cNvSpPr>
            <p:nvPr/>
          </p:nvSpPr>
          <p:spPr bwMode="auto">
            <a:xfrm>
              <a:off x="3208" y="3778"/>
              <a:ext cx="20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4" name="Line 350"/>
            <p:cNvSpPr>
              <a:spLocks noChangeShapeType="1"/>
            </p:cNvSpPr>
            <p:nvPr/>
          </p:nvSpPr>
          <p:spPr bwMode="auto">
            <a:xfrm flipV="1">
              <a:off x="5265" y="2603"/>
              <a:ext cx="0" cy="1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5" name="Line 351"/>
            <p:cNvSpPr>
              <a:spLocks noChangeShapeType="1"/>
            </p:cNvSpPr>
            <p:nvPr/>
          </p:nvSpPr>
          <p:spPr bwMode="auto">
            <a:xfrm flipV="1">
              <a:off x="3208" y="2603"/>
              <a:ext cx="0" cy="1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6" name="Line 352"/>
            <p:cNvSpPr>
              <a:spLocks noChangeShapeType="1"/>
            </p:cNvSpPr>
            <p:nvPr/>
          </p:nvSpPr>
          <p:spPr bwMode="auto">
            <a:xfrm>
              <a:off x="3208" y="3778"/>
              <a:ext cx="20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7" name="Line 353"/>
            <p:cNvSpPr>
              <a:spLocks noChangeShapeType="1"/>
            </p:cNvSpPr>
            <p:nvPr/>
          </p:nvSpPr>
          <p:spPr bwMode="auto">
            <a:xfrm flipV="1">
              <a:off x="3208" y="2603"/>
              <a:ext cx="0" cy="1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8" name="Line 354"/>
            <p:cNvSpPr>
              <a:spLocks noChangeShapeType="1"/>
            </p:cNvSpPr>
            <p:nvPr/>
          </p:nvSpPr>
          <p:spPr bwMode="auto">
            <a:xfrm flipV="1">
              <a:off x="3208" y="3755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9" name="Line 355"/>
            <p:cNvSpPr>
              <a:spLocks noChangeShapeType="1"/>
            </p:cNvSpPr>
            <p:nvPr/>
          </p:nvSpPr>
          <p:spPr bwMode="auto">
            <a:xfrm>
              <a:off x="3208" y="2603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0" name="Rectangle 356"/>
            <p:cNvSpPr>
              <a:spLocks noChangeArrowheads="1"/>
            </p:cNvSpPr>
            <p:nvPr/>
          </p:nvSpPr>
          <p:spPr bwMode="auto">
            <a:xfrm>
              <a:off x="3178" y="3786"/>
              <a:ext cx="89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1" name="Line 357"/>
            <p:cNvSpPr>
              <a:spLocks noChangeShapeType="1"/>
            </p:cNvSpPr>
            <p:nvPr/>
          </p:nvSpPr>
          <p:spPr bwMode="auto">
            <a:xfrm flipV="1">
              <a:off x="3501" y="3755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" name="Line 358"/>
            <p:cNvSpPr>
              <a:spLocks noChangeShapeType="1"/>
            </p:cNvSpPr>
            <p:nvPr/>
          </p:nvSpPr>
          <p:spPr bwMode="auto">
            <a:xfrm>
              <a:off x="3501" y="2603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3" name="Rectangle 359"/>
            <p:cNvSpPr>
              <a:spLocks noChangeArrowheads="1"/>
            </p:cNvSpPr>
            <p:nvPr/>
          </p:nvSpPr>
          <p:spPr bwMode="auto">
            <a:xfrm>
              <a:off x="3488" y="3786"/>
              <a:ext cx="51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4" name="Line 360"/>
            <p:cNvSpPr>
              <a:spLocks noChangeShapeType="1"/>
            </p:cNvSpPr>
            <p:nvPr/>
          </p:nvSpPr>
          <p:spPr bwMode="auto">
            <a:xfrm flipV="1">
              <a:off x="3794" y="3755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5" name="Line 361"/>
            <p:cNvSpPr>
              <a:spLocks noChangeShapeType="1"/>
            </p:cNvSpPr>
            <p:nvPr/>
          </p:nvSpPr>
          <p:spPr bwMode="auto">
            <a:xfrm>
              <a:off x="3794" y="2603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6" name="Rectangle 362"/>
            <p:cNvSpPr>
              <a:spLocks noChangeArrowheads="1"/>
            </p:cNvSpPr>
            <p:nvPr/>
          </p:nvSpPr>
          <p:spPr bwMode="auto">
            <a:xfrm>
              <a:off x="3764" y="3786"/>
              <a:ext cx="89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7" name="Line 363"/>
            <p:cNvSpPr>
              <a:spLocks noChangeShapeType="1"/>
            </p:cNvSpPr>
            <p:nvPr/>
          </p:nvSpPr>
          <p:spPr bwMode="auto">
            <a:xfrm flipV="1">
              <a:off x="4090" y="3755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8" name="Line 364"/>
            <p:cNvSpPr>
              <a:spLocks noChangeShapeType="1"/>
            </p:cNvSpPr>
            <p:nvPr/>
          </p:nvSpPr>
          <p:spPr bwMode="auto">
            <a:xfrm>
              <a:off x="4090" y="2603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9" name="Rectangle 365"/>
            <p:cNvSpPr>
              <a:spLocks noChangeArrowheads="1"/>
            </p:cNvSpPr>
            <p:nvPr/>
          </p:nvSpPr>
          <p:spPr bwMode="auto">
            <a:xfrm>
              <a:off x="4077" y="3786"/>
              <a:ext cx="51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0" name="Line 366"/>
            <p:cNvSpPr>
              <a:spLocks noChangeShapeType="1"/>
            </p:cNvSpPr>
            <p:nvPr/>
          </p:nvSpPr>
          <p:spPr bwMode="auto">
            <a:xfrm flipV="1">
              <a:off x="4383" y="3755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1" name="Line 367"/>
            <p:cNvSpPr>
              <a:spLocks noChangeShapeType="1"/>
            </p:cNvSpPr>
            <p:nvPr/>
          </p:nvSpPr>
          <p:spPr bwMode="auto">
            <a:xfrm>
              <a:off x="4383" y="2603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" name="Rectangle 368"/>
            <p:cNvSpPr>
              <a:spLocks noChangeArrowheads="1"/>
            </p:cNvSpPr>
            <p:nvPr/>
          </p:nvSpPr>
          <p:spPr bwMode="auto">
            <a:xfrm>
              <a:off x="4353" y="3786"/>
              <a:ext cx="89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3.5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3" name="Line 369"/>
            <p:cNvSpPr>
              <a:spLocks noChangeShapeType="1"/>
            </p:cNvSpPr>
            <p:nvPr/>
          </p:nvSpPr>
          <p:spPr bwMode="auto">
            <a:xfrm flipV="1">
              <a:off x="4679" y="3755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4" name="Line 370"/>
            <p:cNvSpPr>
              <a:spLocks noChangeShapeType="1"/>
            </p:cNvSpPr>
            <p:nvPr/>
          </p:nvSpPr>
          <p:spPr bwMode="auto">
            <a:xfrm>
              <a:off x="4679" y="2603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6" name="Rectangle 371"/>
            <p:cNvSpPr>
              <a:spLocks noChangeArrowheads="1"/>
            </p:cNvSpPr>
            <p:nvPr/>
          </p:nvSpPr>
          <p:spPr bwMode="auto">
            <a:xfrm>
              <a:off x="4666" y="3786"/>
              <a:ext cx="51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7" name="Line 372"/>
            <p:cNvSpPr>
              <a:spLocks noChangeShapeType="1"/>
            </p:cNvSpPr>
            <p:nvPr/>
          </p:nvSpPr>
          <p:spPr bwMode="auto">
            <a:xfrm flipV="1">
              <a:off x="4972" y="3755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8" name="Line 373"/>
            <p:cNvSpPr>
              <a:spLocks noChangeShapeType="1"/>
            </p:cNvSpPr>
            <p:nvPr/>
          </p:nvSpPr>
          <p:spPr bwMode="auto">
            <a:xfrm>
              <a:off x="4972" y="2603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9" name="Rectangle 374"/>
            <p:cNvSpPr>
              <a:spLocks noChangeArrowheads="1"/>
            </p:cNvSpPr>
            <p:nvPr/>
          </p:nvSpPr>
          <p:spPr bwMode="auto">
            <a:xfrm>
              <a:off x="4941" y="3786"/>
              <a:ext cx="89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4.5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0" name="Line 375"/>
            <p:cNvSpPr>
              <a:spLocks noChangeShapeType="1"/>
            </p:cNvSpPr>
            <p:nvPr/>
          </p:nvSpPr>
          <p:spPr bwMode="auto">
            <a:xfrm flipV="1">
              <a:off x="5268" y="3755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1" name="Line 376"/>
            <p:cNvSpPr>
              <a:spLocks noChangeShapeType="1"/>
            </p:cNvSpPr>
            <p:nvPr/>
          </p:nvSpPr>
          <p:spPr bwMode="auto">
            <a:xfrm>
              <a:off x="5268" y="2603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" name="Rectangle 377"/>
            <p:cNvSpPr>
              <a:spLocks noChangeArrowheads="1"/>
            </p:cNvSpPr>
            <p:nvPr/>
          </p:nvSpPr>
          <p:spPr bwMode="auto">
            <a:xfrm>
              <a:off x="5255" y="3786"/>
              <a:ext cx="51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3" name="Line 378"/>
            <p:cNvSpPr>
              <a:spLocks noChangeShapeType="1"/>
            </p:cNvSpPr>
            <p:nvPr/>
          </p:nvSpPr>
          <p:spPr bwMode="auto">
            <a:xfrm>
              <a:off x="3208" y="3778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4" name="Line 379"/>
            <p:cNvSpPr>
              <a:spLocks noChangeShapeType="1"/>
            </p:cNvSpPr>
            <p:nvPr/>
          </p:nvSpPr>
          <p:spPr bwMode="auto">
            <a:xfrm flipH="1">
              <a:off x="5245" y="3778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5" name="Rectangle 380"/>
            <p:cNvSpPr>
              <a:spLocks noChangeArrowheads="1"/>
            </p:cNvSpPr>
            <p:nvPr/>
          </p:nvSpPr>
          <p:spPr bwMode="auto">
            <a:xfrm>
              <a:off x="3109" y="3750"/>
              <a:ext cx="117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0.02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6" name="Line 381"/>
            <p:cNvSpPr>
              <a:spLocks noChangeShapeType="1"/>
            </p:cNvSpPr>
            <p:nvPr/>
          </p:nvSpPr>
          <p:spPr bwMode="auto">
            <a:xfrm>
              <a:off x="3208" y="3610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7" name="Line 382"/>
            <p:cNvSpPr>
              <a:spLocks noChangeShapeType="1"/>
            </p:cNvSpPr>
            <p:nvPr/>
          </p:nvSpPr>
          <p:spPr bwMode="auto">
            <a:xfrm flipH="1">
              <a:off x="5245" y="3610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8" name="Rectangle 383"/>
            <p:cNvSpPr>
              <a:spLocks noChangeArrowheads="1"/>
            </p:cNvSpPr>
            <p:nvPr/>
          </p:nvSpPr>
          <p:spPr bwMode="auto">
            <a:xfrm>
              <a:off x="3109" y="3582"/>
              <a:ext cx="117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0.03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9" name="Line 384"/>
            <p:cNvSpPr>
              <a:spLocks noChangeShapeType="1"/>
            </p:cNvSpPr>
            <p:nvPr/>
          </p:nvSpPr>
          <p:spPr bwMode="auto">
            <a:xfrm>
              <a:off x="3208" y="3442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0" name="Line 385"/>
            <p:cNvSpPr>
              <a:spLocks noChangeShapeType="1"/>
            </p:cNvSpPr>
            <p:nvPr/>
          </p:nvSpPr>
          <p:spPr bwMode="auto">
            <a:xfrm flipH="1">
              <a:off x="5245" y="3442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1" name="Rectangle 386"/>
            <p:cNvSpPr>
              <a:spLocks noChangeArrowheads="1"/>
            </p:cNvSpPr>
            <p:nvPr/>
          </p:nvSpPr>
          <p:spPr bwMode="auto">
            <a:xfrm>
              <a:off x="3109" y="3414"/>
              <a:ext cx="117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0.04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2" name="Line 387"/>
            <p:cNvSpPr>
              <a:spLocks noChangeShapeType="1"/>
            </p:cNvSpPr>
            <p:nvPr/>
          </p:nvSpPr>
          <p:spPr bwMode="auto">
            <a:xfrm>
              <a:off x="3208" y="3273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3" name="Line 388"/>
            <p:cNvSpPr>
              <a:spLocks noChangeShapeType="1"/>
            </p:cNvSpPr>
            <p:nvPr/>
          </p:nvSpPr>
          <p:spPr bwMode="auto">
            <a:xfrm flipH="1">
              <a:off x="5245" y="3273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4" name="Rectangle 389"/>
            <p:cNvSpPr>
              <a:spLocks noChangeArrowheads="1"/>
            </p:cNvSpPr>
            <p:nvPr/>
          </p:nvSpPr>
          <p:spPr bwMode="auto">
            <a:xfrm>
              <a:off x="3109" y="3245"/>
              <a:ext cx="117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0.05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5" name="Line 390"/>
            <p:cNvSpPr>
              <a:spLocks noChangeShapeType="1"/>
            </p:cNvSpPr>
            <p:nvPr/>
          </p:nvSpPr>
          <p:spPr bwMode="auto">
            <a:xfrm>
              <a:off x="3208" y="3105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6" name="Line 391"/>
            <p:cNvSpPr>
              <a:spLocks noChangeShapeType="1"/>
            </p:cNvSpPr>
            <p:nvPr/>
          </p:nvSpPr>
          <p:spPr bwMode="auto">
            <a:xfrm flipH="1">
              <a:off x="5245" y="3105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7" name="Rectangle 392"/>
            <p:cNvSpPr>
              <a:spLocks noChangeArrowheads="1"/>
            </p:cNvSpPr>
            <p:nvPr/>
          </p:nvSpPr>
          <p:spPr bwMode="auto">
            <a:xfrm>
              <a:off x="3109" y="3077"/>
              <a:ext cx="117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0.06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8" name="Line 393"/>
            <p:cNvSpPr>
              <a:spLocks noChangeShapeType="1"/>
            </p:cNvSpPr>
            <p:nvPr/>
          </p:nvSpPr>
          <p:spPr bwMode="auto">
            <a:xfrm>
              <a:off x="3208" y="2937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9" name="Line 394"/>
            <p:cNvSpPr>
              <a:spLocks noChangeShapeType="1"/>
            </p:cNvSpPr>
            <p:nvPr/>
          </p:nvSpPr>
          <p:spPr bwMode="auto">
            <a:xfrm flipH="1">
              <a:off x="5245" y="2937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0" name="Rectangle 395"/>
            <p:cNvSpPr>
              <a:spLocks noChangeArrowheads="1"/>
            </p:cNvSpPr>
            <p:nvPr/>
          </p:nvSpPr>
          <p:spPr bwMode="auto">
            <a:xfrm>
              <a:off x="3109" y="2909"/>
              <a:ext cx="117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0.07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1" name="Line 396"/>
            <p:cNvSpPr>
              <a:spLocks noChangeShapeType="1"/>
            </p:cNvSpPr>
            <p:nvPr/>
          </p:nvSpPr>
          <p:spPr bwMode="auto">
            <a:xfrm>
              <a:off x="3208" y="2769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2" name="Line 397"/>
            <p:cNvSpPr>
              <a:spLocks noChangeShapeType="1"/>
            </p:cNvSpPr>
            <p:nvPr/>
          </p:nvSpPr>
          <p:spPr bwMode="auto">
            <a:xfrm flipH="1">
              <a:off x="5245" y="2769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" name="Rectangle 398"/>
            <p:cNvSpPr>
              <a:spLocks noChangeArrowheads="1"/>
            </p:cNvSpPr>
            <p:nvPr/>
          </p:nvSpPr>
          <p:spPr bwMode="auto">
            <a:xfrm>
              <a:off x="3109" y="2741"/>
              <a:ext cx="117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0.08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4" name="Line 399"/>
            <p:cNvSpPr>
              <a:spLocks noChangeShapeType="1"/>
            </p:cNvSpPr>
            <p:nvPr/>
          </p:nvSpPr>
          <p:spPr bwMode="auto">
            <a:xfrm>
              <a:off x="3208" y="2603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5" name="Line 400"/>
            <p:cNvSpPr>
              <a:spLocks noChangeShapeType="1"/>
            </p:cNvSpPr>
            <p:nvPr/>
          </p:nvSpPr>
          <p:spPr bwMode="auto">
            <a:xfrm flipH="1">
              <a:off x="5245" y="2603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6" name="Rectangle 401"/>
            <p:cNvSpPr>
              <a:spLocks noChangeArrowheads="1"/>
            </p:cNvSpPr>
            <p:nvPr/>
          </p:nvSpPr>
          <p:spPr bwMode="auto">
            <a:xfrm>
              <a:off x="3109" y="2575"/>
              <a:ext cx="117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0.09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7" name="Line 402"/>
            <p:cNvSpPr>
              <a:spLocks noChangeShapeType="1"/>
            </p:cNvSpPr>
            <p:nvPr/>
          </p:nvSpPr>
          <p:spPr bwMode="auto">
            <a:xfrm>
              <a:off x="3208" y="2603"/>
              <a:ext cx="20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8" name="Line 403"/>
            <p:cNvSpPr>
              <a:spLocks noChangeShapeType="1"/>
            </p:cNvSpPr>
            <p:nvPr/>
          </p:nvSpPr>
          <p:spPr bwMode="auto">
            <a:xfrm>
              <a:off x="3208" y="3778"/>
              <a:ext cx="20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9" name="Line 404"/>
            <p:cNvSpPr>
              <a:spLocks noChangeShapeType="1"/>
            </p:cNvSpPr>
            <p:nvPr/>
          </p:nvSpPr>
          <p:spPr bwMode="auto">
            <a:xfrm flipV="1">
              <a:off x="5265" y="2603"/>
              <a:ext cx="0" cy="1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0" name="Line 405"/>
            <p:cNvSpPr>
              <a:spLocks noChangeShapeType="1"/>
            </p:cNvSpPr>
            <p:nvPr/>
          </p:nvSpPr>
          <p:spPr bwMode="auto">
            <a:xfrm flipV="1">
              <a:off x="3208" y="2603"/>
              <a:ext cx="0" cy="1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1" name="Line 406"/>
            <p:cNvSpPr>
              <a:spLocks noChangeShapeType="1"/>
            </p:cNvSpPr>
            <p:nvPr/>
          </p:nvSpPr>
          <p:spPr bwMode="auto">
            <a:xfrm>
              <a:off x="3183" y="3689"/>
              <a:ext cx="5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2" name="Line 407"/>
            <p:cNvSpPr>
              <a:spLocks noChangeShapeType="1"/>
            </p:cNvSpPr>
            <p:nvPr/>
          </p:nvSpPr>
          <p:spPr bwMode="auto">
            <a:xfrm>
              <a:off x="3208" y="3663"/>
              <a:ext cx="0" cy="5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" name="Line 408"/>
            <p:cNvSpPr>
              <a:spLocks noChangeShapeType="1"/>
            </p:cNvSpPr>
            <p:nvPr/>
          </p:nvSpPr>
          <p:spPr bwMode="auto">
            <a:xfrm>
              <a:off x="3358" y="3582"/>
              <a:ext cx="5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" name="Line 409"/>
            <p:cNvSpPr>
              <a:spLocks noChangeShapeType="1"/>
            </p:cNvSpPr>
            <p:nvPr/>
          </p:nvSpPr>
          <p:spPr bwMode="auto">
            <a:xfrm>
              <a:off x="3384" y="3556"/>
              <a:ext cx="0" cy="5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" name="Line 410"/>
            <p:cNvSpPr>
              <a:spLocks noChangeShapeType="1"/>
            </p:cNvSpPr>
            <p:nvPr/>
          </p:nvSpPr>
          <p:spPr bwMode="auto">
            <a:xfrm>
              <a:off x="3476" y="3342"/>
              <a:ext cx="5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" name="Line 411"/>
            <p:cNvSpPr>
              <a:spLocks noChangeShapeType="1"/>
            </p:cNvSpPr>
            <p:nvPr/>
          </p:nvSpPr>
          <p:spPr bwMode="auto">
            <a:xfrm>
              <a:off x="3501" y="3317"/>
              <a:ext cx="0" cy="5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" name="Line 412"/>
            <p:cNvSpPr>
              <a:spLocks noChangeShapeType="1"/>
            </p:cNvSpPr>
            <p:nvPr/>
          </p:nvSpPr>
          <p:spPr bwMode="auto">
            <a:xfrm>
              <a:off x="3769" y="3133"/>
              <a:ext cx="5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" name="Line 413"/>
            <p:cNvSpPr>
              <a:spLocks noChangeShapeType="1"/>
            </p:cNvSpPr>
            <p:nvPr/>
          </p:nvSpPr>
          <p:spPr bwMode="auto">
            <a:xfrm>
              <a:off x="3794" y="3108"/>
              <a:ext cx="0" cy="5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" name="Line 414"/>
            <p:cNvSpPr>
              <a:spLocks noChangeShapeType="1"/>
            </p:cNvSpPr>
            <p:nvPr/>
          </p:nvSpPr>
          <p:spPr bwMode="auto">
            <a:xfrm>
              <a:off x="4065" y="3024"/>
              <a:ext cx="5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" name="Line 415"/>
            <p:cNvSpPr>
              <a:spLocks noChangeShapeType="1"/>
            </p:cNvSpPr>
            <p:nvPr/>
          </p:nvSpPr>
          <p:spPr bwMode="auto">
            <a:xfrm>
              <a:off x="4090" y="2998"/>
              <a:ext cx="0" cy="5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1" name="Line 416"/>
            <p:cNvSpPr>
              <a:spLocks noChangeShapeType="1"/>
            </p:cNvSpPr>
            <p:nvPr/>
          </p:nvSpPr>
          <p:spPr bwMode="auto">
            <a:xfrm>
              <a:off x="4653" y="2855"/>
              <a:ext cx="5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2" name="Line 417"/>
            <p:cNvSpPr>
              <a:spLocks noChangeShapeType="1"/>
            </p:cNvSpPr>
            <p:nvPr/>
          </p:nvSpPr>
          <p:spPr bwMode="auto">
            <a:xfrm>
              <a:off x="4679" y="2830"/>
              <a:ext cx="0" cy="5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" name="Line 418"/>
            <p:cNvSpPr>
              <a:spLocks noChangeShapeType="1"/>
            </p:cNvSpPr>
            <p:nvPr/>
          </p:nvSpPr>
          <p:spPr bwMode="auto">
            <a:xfrm>
              <a:off x="5240" y="2697"/>
              <a:ext cx="5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" name="Line 419"/>
            <p:cNvSpPr>
              <a:spLocks noChangeShapeType="1"/>
            </p:cNvSpPr>
            <p:nvPr/>
          </p:nvSpPr>
          <p:spPr bwMode="auto">
            <a:xfrm>
              <a:off x="5265" y="2672"/>
              <a:ext cx="0" cy="5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" name="Rectangle 420"/>
            <p:cNvSpPr>
              <a:spLocks noChangeArrowheads="1"/>
            </p:cNvSpPr>
            <p:nvPr/>
          </p:nvSpPr>
          <p:spPr bwMode="auto">
            <a:xfrm>
              <a:off x="4166" y="3839"/>
              <a:ext cx="228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U/</a:t>
              </a:r>
              <a:r>
                <a:rPr kumimoji="0" lang="en-US" altLang="en-U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Umf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416" name="Rectangle 421"/>
            <p:cNvSpPr>
              <a:spLocks noChangeArrowheads="1"/>
            </p:cNvSpPr>
            <p:nvPr/>
          </p:nvSpPr>
          <p:spPr bwMode="auto">
            <a:xfrm rot="16200000">
              <a:off x="2485" y="3124"/>
              <a:ext cx="1025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Amplitude of stochastic term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417" name="Rectangle 422"/>
            <p:cNvSpPr>
              <a:spLocks noChangeArrowheads="1"/>
            </p:cNvSpPr>
            <p:nvPr/>
          </p:nvSpPr>
          <p:spPr bwMode="auto">
            <a:xfrm>
              <a:off x="3272" y="2496"/>
              <a:ext cx="1934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5.5mm spherical simulated biomass particle, .41 g/cc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418" name="Rectangle 423"/>
            <p:cNvSpPr>
              <a:spLocks noChangeArrowheads="1"/>
            </p:cNvSpPr>
            <p:nvPr/>
          </p:nvSpPr>
          <p:spPr bwMode="auto">
            <a:xfrm>
              <a:off x="3203" y="3760"/>
              <a:ext cx="28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9" name="Rectangle 424"/>
            <p:cNvSpPr>
              <a:spLocks noChangeArrowheads="1"/>
            </p:cNvSpPr>
            <p:nvPr/>
          </p:nvSpPr>
          <p:spPr bwMode="auto">
            <a:xfrm>
              <a:off x="5265" y="2583"/>
              <a:ext cx="28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0" name="Freeform 425"/>
            <p:cNvSpPr>
              <a:spLocks/>
            </p:cNvSpPr>
            <p:nvPr/>
          </p:nvSpPr>
          <p:spPr bwMode="auto">
            <a:xfrm>
              <a:off x="4391" y="2725"/>
              <a:ext cx="874" cy="156"/>
            </a:xfrm>
            <a:custGeom>
              <a:avLst/>
              <a:gdLst>
                <a:gd name="T0" fmla="*/ 861 w 874"/>
                <a:gd name="T1" fmla="*/ 3 h 156"/>
                <a:gd name="T2" fmla="*/ 841 w 874"/>
                <a:gd name="T3" fmla="*/ 3 h 156"/>
                <a:gd name="T4" fmla="*/ 821 w 874"/>
                <a:gd name="T5" fmla="*/ 0 h 156"/>
                <a:gd name="T6" fmla="*/ 800 w 874"/>
                <a:gd name="T7" fmla="*/ 0 h 156"/>
                <a:gd name="T8" fmla="*/ 780 w 874"/>
                <a:gd name="T9" fmla="*/ 0 h 156"/>
                <a:gd name="T10" fmla="*/ 759 w 874"/>
                <a:gd name="T11" fmla="*/ 3 h 156"/>
                <a:gd name="T12" fmla="*/ 736 w 874"/>
                <a:gd name="T13" fmla="*/ 3 h 156"/>
                <a:gd name="T14" fmla="*/ 716 w 874"/>
                <a:gd name="T15" fmla="*/ 3 h 156"/>
                <a:gd name="T16" fmla="*/ 696 w 874"/>
                <a:gd name="T17" fmla="*/ 3 h 156"/>
                <a:gd name="T18" fmla="*/ 675 w 874"/>
                <a:gd name="T19" fmla="*/ 5 h 156"/>
                <a:gd name="T20" fmla="*/ 655 w 874"/>
                <a:gd name="T21" fmla="*/ 5 h 156"/>
                <a:gd name="T22" fmla="*/ 634 w 874"/>
                <a:gd name="T23" fmla="*/ 8 h 156"/>
                <a:gd name="T24" fmla="*/ 614 w 874"/>
                <a:gd name="T25" fmla="*/ 11 h 156"/>
                <a:gd name="T26" fmla="*/ 594 w 874"/>
                <a:gd name="T27" fmla="*/ 11 h 156"/>
                <a:gd name="T28" fmla="*/ 573 w 874"/>
                <a:gd name="T29" fmla="*/ 13 h 156"/>
                <a:gd name="T30" fmla="*/ 550 w 874"/>
                <a:gd name="T31" fmla="*/ 16 h 156"/>
                <a:gd name="T32" fmla="*/ 530 w 874"/>
                <a:gd name="T33" fmla="*/ 18 h 156"/>
                <a:gd name="T34" fmla="*/ 510 w 874"/>
                <a:gd name="T35" fmla="*/ 21 h 156"/>
                <a:gd name="T36" fmla="*/ 489 w 874"/>
                <a:gd name="T37" fmla="*/ 23 h 156"/>
                <a:gd name="T38" fmla="*/ 469 w 874"/>
                <a:gd name="T39" fmla="*/ 28 h 156"/>
                <a:gd name="T40" fmla="*/ 448 w 874"/>
                <a:gd name="T41" fmla="*/ 31 h 156"/>
                <a:gd name="T42" fmla="*/ 428 w 874"/>
                <a:gd name="T43" fmla="*/ 34 h 156"/>
                <a:gd name="T44" fmla="*/ 408 w 874"/>
                <a:gd name="T45" fmla="*/ 39 h 156"/>
                <a:gd name="T46" fmla="*/ 387 w 874"/>
                <a:gd name="T47" fmla="*/ 41 h 156"/>
                <a:gd name="T48" fmla="*/ 367 w 874"/>
                <a:gd name="T49" fmla="*/ 46 h 156"/>
                <a:gd name="T50" fmla="*/ 344 w 874"/>
                <a:gd name="T51" fmla="*/ 51 h 156"/>
                <a:gd name="T52" fmla="*/ 323 w 874"/>
                <a:gd name="T53" fmla="*/ 56 h 156"/>
                <a:gd name="T54" fmla="*/ 303 w 874"/>
                <a:gd name="T55" fmla="*/ 62 h 156"/>
                <a:gd name="T56" fmla="*/ 283 w 874"/>
                <a:gd name="T57" fmla="*/ 64 h 156"/>
                <a:gd name="T58" fmla="*/ 262 w 874"/>
                <a:gd name="T59" fmla="*/ 72 h 156"/>
                <a:gd name="T60" fmla="*/ 242 w 874"/>
                <a:gd name="T61" fmla="*/ 77 h 156"/>
                <a:gd name="T62" fmla="*/ 222 w 874"/>
                <a:gd name="T63" fmla="*/ 82 h 156"/>
                <a:gd name="T64" fmla="*/ 201 w 874"/>
                <a:gd name="T65" fmla="*/ 87 h 156"/>
                <a:gd name="T66" fmla="*/ 181 w 874"/>
                <a:gd name="T67" fmla="*/ 95 h 156"/>
                <a:gd name="T68" fmla="*/ 158 w 874"/>
                <a:gd name="T69" fmla="*/ 100 h 156"/>
                <a:gd name="T70" fmla="*/ 137 w 874"/>
                <a:gd name="T71" fmla="*/ 107 h 156"/>
                <a:gd name="T72" fmla="*/ 117 w 874"/>
                <a:gd name="T73" fmla="*/ 113 h 156"/>
                <a:gd name="T74" fmla="*/ 97 w 874"/>
                <a:gd name="T75" fmla="*/ 120 h 156"/>
                <a:gd name="T76" fmla="*/ 76 w 874"/>
                <a:gd name="T77" fmla="*/ 128 h 156"/>
                <a:gd name="T78" fmla="*/ 56 w 874"/>
                <a:gd name="T79" fmla="*/ 133 h 156"/>
                <a:gd name="T80" fmla="*/ 35 w 874"/>
                <a:gd name="T81" fmla="*/ 141 h 156"/>
                <a:gd name="T82" fmla="*/ 15 w 874"/>
                <a:gd name="T83" fmla="*/ 14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4" h="156">
                  <a:moveTo>
                    <a:pt x="874" y="3"/>
                  </a:moveTo>
                  <a:lnTo>
                    <a:pt x="869" y="3"/>
                  </a:lnTo>
                  <a:lnTo>
                    <a:pt x="861" y="3"/>
                  </a:lnTo>
                  <a:lnTo>
                    <a:pt x="854" y="3"/>
                  </a:lnTo>
                  <a:lnTo>
                    <a:pt x="849" y="3"/>
                  </a:lnTo>
                  <a:lnTo>
                    <a:pt x="841" y="3"/>
                  </a:lnTo>
                  <a:lnTo>
                    <a:pt x="833" y="0"/>
                  </a:lnTo>
                  <a:lnTo>
                    <a:pt x="828" y="0"/>
                  </a:lnTo>
                  <a:lnTo>
                    <a:pt x="821" y="0"/>
                  </a:lnTo>
                  <a:lnTo>
                    <a:pt x="813" y="0"/>
                  </a:lnTo>
                  <a:lnTo>
                    <a:pt x="805" y="0"/>
                  </a:lnTo>
                  <a:lnTo>
                    <a:pt x="800" y="0"/>
                  </a:lnTo>
                  <a:lnTo>
                    <a:pt x="792" y="0"/>
                  </a:lnTo>
                  <a:lnTo>
                    <a:pt x="785" y="0"/>
                  </a:lnTo>
                  <a:lnTo>
                    <a:pt x="780" y="0"/>
                  </a:lnTo>
                  <a:lnTo>
                    <a:pt x="772" y="0"/>
                  </a:lnTo>
                  <a:lnTo>
                    <a:pt x="764" y="0"/>
                  </a:lnTo>
                  <a:lnTo>
                    <a:pt x="759" y="3"/>
                  </a:lnTo>
                  <a:lnTo>
                    <a:pt x="752" y="3"/>
                  </a:lnTo>
                  <a:lnTo>
                    <a:pt x="744" y="3"/>
                  </a:lnTo>
                  <a:lnTo>
                    <a:pt x="736" y="3"/>
                  </a:lnTo>
                  <a:lnTo>
                    <a:pt x="731" y="3"/>
                  </a:lnTo>
                  <a:lnTo>
                    <a:pt x="724" y="3"/>
                  </a:lnTo>
                  <a:lnTo>
                    <a:pt x="716" y="3"/>
                  </a:lnTo>
                  <a:lnTo>
                    <a:pt x="711" y="3"/>
                  </a:lnTo>
                  <a:lnTo>
                    <a:pt x="703" y="3"/>
                  </a:lnTo>
                  <a:lnTo>
                    <a:pt x="696" y="3"/>
                  </a:lnTo>
                  <a:lnTo>
                    <a:pt x="691" y="3"/>
                  </a:lnTo>
                  <a:lnTo>
                    <a:pt x="683" y="5"/>
                  </a:lnTo>
                  <a:lnTo>
                    <a:pt x="675" y="5"/>
                  </a:lnTo>
                  <a:lnTo>
                    <a:pt x="668" y="5"/>
                  </a:lnTo>
                  <a:lnTo>
                    <a:pt x="662" y="5"/>
                  </a:lnTo>
                  <a:lnTo>
                    <a:pt x="655" y="5"/>
                  </a:lnTo>
                  <a:lnTo>
                    <a:pt x="647" y="8"/>
                  </a:lnTo>
                  <a:lnTo>
                    <a:pt x="642" y="8"/>
                  </a:lnTo>
                  <a:lnTo>
                    <a:pt x="634" y="8"/>
                  </a:lnTo>
                  <a:lnTo>
                    <a:pt x="627" y="8"/>
                  </a:lnTo>
                  <a:lnTo>
                    <a:pt x="622" y="8"/>
                  </a:lnTo>
                  <a:lnTo>
                    <a:pt x="614" y="11"/>
                  </a:lnTo>
                  <a:lnTo>
                    <a:pt x="606" y="11"/>
                  </a:lnTo>
                  <a:lnTo>
                    <a:pt x="599" y="11"/>
                  </a:lnTo>
                  <a:lnTo>
                    <a:pt x="594" y="11"/>
                  </a:lnTo>
                  <a:lnTo>
                    <a:pt x="586" y="13"/>
                  </a:lnTo>
                  <a:lnTo>
                    <a:pt x="578" y="13"/>
                  </a:lnTo>
                  <a:lnTo>
                    <a:pt x="573" y="13"/>
                  </a:lnTo>
                  <a:lnTo>
                    <a:pt x="566" y="13"/>
                  </a:lnTo>
                  <a:lnTo>
                    <a:pt x="558" y="16"/>
                  </a:lnTo>
                  <a:lnTo>
                    <a:pt x="550" y="16"/>
                  </a:lnTo>
                  <a:lnTo>
                    <a:pt x="545" y="16"/>
                  </a:lnTo>
                  <a:lnTo>
                    <a:pt x="538" y="18"/>
                  </a:lnTo>
                  <a:lnTo>
                    <a:pt x="530" y="18"/>
                  </a:lnTo>
                  <a:lnTo>
                    <a:pt x="525" y="18"/>
                  </a:lnTo>
                  <a:lnTo>
                    <a:pt x="517" y="21"/>
                  </a:lnTo>
                  <a:lnTo>
                    <a:pt x="510" y="21"/>
                  </a:lnTo>
                  <a:lnTo>
                    <a:pt x="504" y="23"/>
                  </a:lnTo>
                  <a:lnTo>
                    <a:pt x="497" y="23"/>
                  </a:lnTo>
                  <a:lnTo>
                    <a:pt x="489" y="23"/>
                  </a:lnTo>
                  <a:lnTo>
                    <a:pt x="482" y="26"/>
                  </a:lnTo>
                  <a:lnTo>
                    <a:pt x="476" y="26"/>
                  </a:lnTo>
                  <a:lnTo>
                    <a:pt x="469" y="28"/>
                  </a:lnTo>
                  <a:lnTo>
                    <a:pt x="461" y="28"/>
                  </a:lnTo>
                  <a:lnTo>
                    <a:pt x="456" y="31"/>
                  </a:lnTo>
                  <a:lnTo>
                    <a:pt x="448" y="31"/>
                  </a:lnTo>
                  <a:lnTo>
                    <a:pt x="441" y="31"/>
                  </a:lnTo>
                  <a:lnTo>
                    <a:pt x="436" y="34"/>
                  </a:lnTo>
                  <a:lnTo>
                    <a:pt x="428" y="34"/>
                  </a:lnTo>
                  <a:lnTo>
                    <a:pt x="420" y="36"/>
                  </a:lnTo>
                  <a:lnTo>
                    <a:pt x="413" y="36"/>
                  </a:lnTo>
                  <a:lnTo>
                    <a:pt x="408" y="39"/>
                  </a:lnTo>
                  <a:lnTo>
                    <a:pt x="400" y="39"/>
                  </a:lnTo>
                  <a:lnTo>
                    <a:pt x="392" y="41"/>
                  </a:lnTo>
                  <a:lnTo>
                    <a:pt x="387" y="41"/>
                  </a:lnTo>
                  <a:lnTo>
                    <a:pt x="380" y="44"/>
                  </a:lnTo>
                  <a:lnTo>
                    <a:pt x="372" y="46"/>
                  </a:lnTo>
                  <a:lnTo>
                    <a:pt x="367" y="46"/>
                  </a:lnTo>
                  <a:lnTo>
                    <a:pt x="359" y="49"/>
                  </a:lnTo>
                  <a:lnTo>
                    <a:pt x="352" y="49"/>
                  </a:lnTo>
                  <a:lnTo>
                    <a:pt x="344" y="51"/>
                  </a:lnTo>
                  <a:lnTo>
                    <a:pt x="339" y="51"/>
                  </a:lnTo>
                  <a:lnTo>
                    <a:pt x="331" y="54"/>
                  </a:lnTo>
                  <a:lnTo>
                    <a:pt x="323" y="56"/>
                  </a:lnTo>
                  <a:lnTo>
                    <a:pt x="318" y="56"/>
                  </a:lnTo>
                  <a:lnTo>
                    <a:pt x="311" y="59"/>
                  </a:lnTo>
                  <a:lnTo>
                    <a:pt x="303" y="62"/>
                  </a:lnTo>
                  <a:lnTo>
                    <a:pt x="298" y="62"/>
                  </a:lnTo>
                  <a:lnTo>
                    <a:pt x="290" y="64"/>
                  </a:lnTo>
                  <a:lnTo>
                    <a:pt x="283" y="64"/>
                  </a:lnTo>
                  <a:lnTo>
                    <a:pt x="275" y="67"/>
                  </a:lnTo>
                  <a:lnTo>
                    <a:pt x="270" y="69"/>
                  </a:lnTo>
                  <a:lnTo>
                    <a:pt x="262" y="72"/>
                  </a:lnTo>
                  <a:lnTo>
                    <a:pt x="255" y="72"/>
                  </a:lnTo>
                  <a:lnTo>
                    <a:pt x="250" y="74"/>
                  </a:lnTo>
                  <a:lnTo>
                    <a:pt x="242" y="77"/>
                  </a:lnTo>
                  <a:lnTo>
                    <a:pt x="234" y="77"/>
                  </a:lnTo>
                  <a:lnTo>
                    <a:pt x="227" y="79"/>
                  </a:lnTo>
                  <a:lnTo>
                    <a:pt x="222" y="82"/>
                  </a:lnTo>
                  <a:lnTo>
                    <a:pt x="214" y="84"/>
                  </a:lnTo>
                  <a:lnTo>
                    <a:pt x="206" y="84"/>
                  </a:lnTo>
                  <a:lnTo>
                    <a:pt x="201" y="87"/>
                  </a:lnTo>
                  <a:lnTo>
                    <a:pt x="193" y="90"/>
                  </a:lnTo>
                  <a:lnTo>
                    <a:pt x="186" y="92"/>
                  </a:lnTo>
                  <a:lnTo>
                    <a:pt x="181" y="95"/>
                  </a:lnTo>
                  <a:lnTo>
                    <a:pt x="173" y="95"/>
                  </a:lnTo>
                  <a:lnTo>
                    <a:pt x="165" y="97"/>
                  </a:lnTo>
                  <a:lnTo>
                    <a:pt x="158" y="100"/>
                  </a:lnTo>
                  <a:lnTo>
                    <a:pt x="153" y="102"/>
                  </a:lnTo>
                  <a:lnTo>
                    <a:pt x="145" y="105"/>
                  </a:lnTo>
                  <a:lnTo>
                    <a:pt x="137" y="107"/>
                  </a:lnTo>
                  <a:lnTo>
                    <a:pt x="132" y="107"/>
                  </a:lnTo>
                  <a:lnTo>
                    <a:pt x="125" y="110"/>
                  </a:lnTo>
                  <a:lnTo>
                    <a:pt x="117" y="113"/>
                  </a:lnTo>
                  <a:lnTo>
                    <a:pt x="112" y="115"/>
                  </a:lnTo>
                  <a:lnTo>
                    <a:pt x="104" y="118"/>
                  </a:lnTo>
                  <a:lnTo>
                    <a:pt x="97" y="120"/>
                  </a:lnTo>
                  <a:lnTo>
                    <a:pt x="89" y="123"/>
                  </a:lnTo>
                  <a:lnTo>
                    <a:pt x="84" y="125"/>
                  </a:lnTo>
                  <a:lnTo>
                    <a:pt x="76" y="128"/>
                  </a:lnTo>
                  <a:lnTo>
                    <a:pt x="69" y="130"/>
                  </a:lnTo>
                  <a:lnTo>
                    <a:pt x="64" y="133"/>
                  </a:lnTo>
                  <a:lnTo>
                    <a:pt x="56" y="133"/>
                  </a:lnTo>
                  <a:lnTo>
                    <a:pt x="48" y="135"/>
                  </a:lnTo>
                  <a:lnTo>
                    <a:pt x="43" y="138"/>
                  </a:lnTo>
                  <a:lnTo>
                    <a:pt x="35" y="141"/>
                  </a:lnTo>
                  <a:lnTo>
                    <a:pt x="28" y="143"/>
                  </a:lnTo>
                  <a:lnTo>
                    <a:pt x="20" y="146"/>
                  </a:lnTo>
                  <a:lnTo>
                    <a:pt x="15" y="148"/>
                  </a:lnTo>
                  <a:lnTo>
                    <a:pt x="7" y="151"/>
                  </a:lnTo>
                  <a:lnTo>
                    <a:pt x="0" y="156"/>
                  </a:lnTo>
                </a:path>
              </a:pathLst>
            </a:custGeom>
            <a:noFill/>
            <a:ln w="15875" cap="flat">
              <a:solidFill>
                <a:srgbClr val="00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1" name="Freeform 426"/>
            <p:cNvSpPr>
              <a:spLocks/>
            </p:cNvSpPr>
            <p:nvPr/>
          </p:nvSpPr>
          <p:spPr bwMode="auto">
            <a:xfrm>
              <a:off x="3517" y="2881"/>
              <a:ext cx="874" cy="520"/>
            </a:xfrm>
            <a:custGeom>
              <a:avLst/>
              <a:gdLst>
                <a:gd name="T0" fmla="*/ 861 w 874"/>
                <a:gd name="T1" fmla="*/ 5 h 520"/>
                <a:gd name="T2" fmla="*/ 841 w 874"/>
                <a:gd name="T3" fmla="*/ 13 h 520"/>
                <a:gd name="T4" fmla="*/ 820 w 874"/>
                <a:gd name="T5" fmla="*/ 20 h 520"/>
                <a:gd name="T6" fmla="*/ 800 w 874"/>
                <a:gd name="T7" fmla="*/ 28 h 520"/>
                <a:gd name="T8" fmla="*/ 777 w 874"/>
                <a:gd name="T9" fmla="*/ 38 h 520"/>
                <a:gd name="T10" fmla="*/ 757 w 874"/>
                <a:gd name="T11" fmla="*/ 46 h 520"/>
                <a:gd name="T12" fmla="*/ 736 w 874"/>
                <a:gd name="T13" fmla="*/ 56 h 520"/>
                <a:gd name="T14" fmla="*/ 716 w 874"/>
                <a:gd name="T15" fmla="*/ 66 h 520"/>
                <a:gd name="T16" fmla="*/ 695 w 874"/>
                <a:gd name="T17" fmla="*/ 76 h 520"/>
                <a:gd name="T18" fmla="*/ 675 w 874"/>
                <a:gd name="T19" fmla="*/ 84 h 520"/>
                <a:gd name="T20" fmla="*/ 655 w 874"/>
                <a:gd name="T21" fmla="*/ 94 h 520"/>
                <a:gd name="T22" fmla="*/ 634 w 874"/>
                <a:gd name="T23" fmla="*/ 104 h 520"/>
                <a:gd name="T24" fmla="*/ 614 w 874"/>
                <a:gd name="T25" fmla="*/ 115 h 520"/>
                <a:gd name="T26" fmla="*/ 593 w 874"/>
                <a:gd name="T27" fmla="*/ 127 h 520"/>
                <a:gd name="T28" fmla="*/ 570 w 874"/>
                <a:gd name="T29" fmla="*/ 137 h 520"/>
                <a:gd name="T30" fmla="*/ 550 w 874"/>
                <a:gd name="T31" fmla="*/ 148 h 520"/>
                <a:gd name="T32" fmla="*/ 530 w 874"/>
                <a:gd name="T33" fmla="*/ 160 h 520"/>
                <a:gd name="T34" fmla="*/ 509 w 874"/>
                <a:gd name="T35" fmla="*/ 171 h 520"/>
                <a:gd name="T36" fmla="*/ 489 w 874"/>
                <a:gd name="T37" fmla="*/ 183 h 520"/>
                <a:gd name="T38" fmla="*/ 469 w 874"/>
                <a:gd name="T39" fmla="*/ 194 h 520"/>
                <a:gd name="T40" fmla="*/ 448 w 874"/>
                <a:gd name="T41" fmla="*/ 206 h 520"/>
                <a:gd name="T42" fmla="*/ 428 w 874"/>
                <a:gd name="T43" fmla="*/ 219 h 520"/>
                <a:gd name="T44" fmla="*/ 407 w 874"/>
                <a:gd name="T45" fmla="*/ 232 h 520"/>
                <a:gd name="T46" fmla="*/ 384 w 874"/>
                <a:gd name="T47" fmla="*/ 245 h 520"/>
                <a:gd name="T48" fmla="*/ 364 w 874"/>
                <a:gd name="T49" fmla="*/ 257 h 520"/>
                <a:gd name="T50" fmla="*/ 344 w 874"/>
                <a:gd name="T51" fmla="*/ 270 h 520"/>
                <a:gd name="T52" fmla="*/ 323 w 874"/>
                <a:gd name="T53" fmla="*/ 283 h 520"/>
                <a:gd name="T54" fmla="*/ 303 w 874"/>
                <a:gd name="T55" fmla="*/ 298 h 520"/>
                <a:gd name="T56" fmla="*/ 282 w 874"/>
                <a:gd name="T57" fmla="*/ 311 h 520"/>
                <a:gd name="T58" fmla="*/ 262 w 874"/>
                <a:gd name="T59" fmla="*/ 324 h 520"/>
                <a:gd name="T60" fmla="*/ 242 w 874"/>
                <a:gd name="T61" fmla="*/ 339 h 520"/>
                <a:gd name="T62" fmla="*/ 221 w 874"/>
                <a:gd name="T63" fmla="*/ 354 h 520"/>
                <a:gd name="T64" fmla="*/ 198 w 874"/>
                <a:gd name="T65" fmla="*/ 367 h 520"/>
                <a:gd name="T66" fmla="*/ 178 w 874"/>
                <a:gd name="T67" fmla="*/ 382 h 520"/>
                <a:gd name="T68" fmla="*/ 158 w 874"/>
                <a:gd name="T69" fmla="*/ 397 h 520"/>
                <a:gd name="T70" fmla="*/ 137 w 874"/>
                <a:gd name="T71" fmla="*/ 413 h 520"/>
                <a:gd name="T72" fmla="*/ 117 w 874"/>
                <a:gd name="T73" fmla="*/ 428 h 520"/>
                <a:gd name="T74" fmla="*/ 96 w 874"/>
                <a:gd name="T75" fmla="*/ 443 h 520"/>
                <a:gd name="T76" fmla="*/ 76 w 874"/>
                <a:gd name="T77" fmla="*/ 459 h 520"/>
                <a:gd name="T78" fmla="*/ 56 w 874"/>
                <a:gd name="T79" fmla="*/ 476 h 520"/>
                <a:gd name="T80" fmla="*/ 35 w 874"/>
                <a:gd name="T81" fmla="*/ 492 h 520"/>
                <a:gd name="T82" fmla="*/ 15 w 874"/>
                <a:gd name="T83" fmla="*/ 507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4" h="520">
                  <a:moveTo>
                    <a:pt x="874" y="0"/>
                  </a:moveTo>
                  <a:lnTo>
                    <a:pt x="869" y="2"/>
                  </a:lnTo>
                  <a:lnTo>
                    <a:pt x="861" y="5"/>
                  </a:lnTo>
                  <a:lnTo>
                    <a:pt x="853" y="7"/>
                  </a:lnTo>
                  <a:lnTo>
                    <a:pt x="846" y="10"/>
                  </a:lnTo>
                  <a:lnTo>
                    <a:pt x="841" y="13"/>
                  </a:lnTo>
                  <a:lnTo>
                    <a:pt x="833" y="15"/>
                  </a:lnTo>
                  <a:lnTo>
                    <a:pt x="825" y="18"/>
                  </a:lnTo>
                  <a:lnTo>
                    <a:pt x="820" y="20"/>
                  </a:lnTo>
                  <a:lnTo>
                    <a:pt x="813" y="23"/>
                  </a:lnTo>
                  <a:lnTo>
                    <a:pt x="805" y="25"/>
                  </a:lnTo>
                  <a:lnTo>
                    <a:pt x="800" y="28"/>
                  </a:lnTo>
                  <a:lnTo>
                    <a:pt x="792" y="33"/>
                  </a:lnTo>
                  <a:lnTo>
                    <a:pt x="785" y="36"/>
                  </a:lnTo>
                  <a:lnTo>
                    <a:pt x="777" y="38"/>
                  </a:lnTo>
                  <a:lnTo>
                    <a:pt x="772" y="41"/>
                  </a:lnTo>
                  <a:lnTo>
                    <a:pt x="764" y="43"/>
                  </a:lnTo>
                  <a:lnTo>
                    <a:pt x="757" y="46"/>
                  </a:lnTo>
                  <a:lnTo>
                    <a:pt x="751" y="51"/>
                  </a:lnTo>
                  <a:lnTo>
                    <a:pt x="744" y="53"/>
                  </a:lnTo>
                  <a:lnTo>
                    <a:pt x="736" y="56"/>
                  </a:lnTo>
                  <a:lnTo>
                    <a:pt x="731" y="58"/>
                  </a:lnTo>
                  <a:lnTo>
                    <a:pt x="723" y="64"/>
                  </a:lnTo>
                  <a:lnTo>
                    <a:pt x="716" y="66"/>
                  </a:lnTo>
                  <a:lnTo>
                    <a:pt x="708" y="69"/>
                  </a:lnTo>
                  <a:lnTo>
                    <a:pt x="703" y="71"/>
                  </a:lnTo>
                  <a:lnTo>
                    <a:pt x="695" y="76"/>
                  </a:lnTo>
                  <a:lnTo>
                    <a:pt x="688" y="79"/>
                  </a:lnTo>
                  <a:lnTo>
                    <a:pt x="683" y="81"/>
                  </a:lnTo>
                  <a:lnTo>
                    <a:pt x="675" y="84"/>
                  </a:lnTo>
                  <a:lnTo>
                    <a:pt x="667" y="89"/>
                  </a:lnTo>
                  <a:lnTo>
                    <a:pt x="662" y="92"/>
                  </a:lnTo>
                  <a:lnTo>
                    <a:pt x="655" y="94"/>
                  </a:lnTo>
                  <a:lnTo>
                    <a:pt x="647" y="99"/>
                  </a:lnTo>
                  <a:lnTo>
                    <a:pt x="639" y="102"/>
                  </a:lnTo>
                  <a:lnTo>
                    <a:pt x="634" y="104"/>
                  </a:lnTo>
                  <a:lnTo>
                    <a:pt x="627" y="109"/>
                  </a:lnTo>
                  <a:lnTo>
                    <a:pt x="619" y="112"/>
                  </a:lnTo>
                  <a:lnTo>
                    <a:pt x="614" y="115"/>
                  </a:lnTo>
                  <a:lnTo>
                    <a:pt x="606" y="120"/>
                  </a:lnTo>
                  <a:lnTo>
                    <a:pt x="599" y="122"/>
                  </a:lnTo>
                  <a:lnTo>
                    <a:pt x="593" y="127"/>
                  </a:lnTo>
                  <a:lnTo>
                    <a:pt x="586" y="130"/>
                  </a:lnTo>
                  <a:lnTo>
                    <a:pt x="578" y="132"/>
                  </a:lnTo>
                  <a:lnTo>
                    <a:pt x="570" y="137"/>
                  </a:lnTo>
                  <a:lnTo>
                    <a:pt x="565" y="140"/>
                  </a:lnTo>
                  <a:lnTo>
                    <a:pt x="558" y="145"/>
                  </a:lnTo>
                  <a:lnTo>
                    <a:pt x="550" y="148"/>
                  </a:lnTo>
                  <a:lnTo>
                    <a:pt x="545" y="153"/>
                  </a:lnTo>
                  <a:lnTo>
                    <a:pt x="537" y="155"/>
                  </a:lnTo>
                  <a:lnTo>
                    <a:pt x="530" y="160"/>
                  </a:lnTo>
                  <a:lnTo>
                    <a:pt x="522" y="163"/>
                  </a:lnTo>
                  <a:lnTo>
                    <a:pt x="517" y="168"/>
                  </a:lnTo>
                  <a:lnTo>
                    <a:pt x="509" y="171"/>
                  </a:lnTo>
                  <a:lnTo>
                    <a:pt x="502" y="176"/>
                  </a:lnTo>
                  <a:lnTo>
                    <a:pt x="497" y="178"/>
                  </a:lnTo>
                  <a:lnTo>
                    <a:pt x="489" y="183"/>
                  </a:lnTo>
                  <a:lnTo>
                    <a:pt x="481" y="186"/>
                  </a:lnTo>
                  <a:lnTo>
                    <a:pt x="476" y="191"/>
                  </a:lnTo>
                  <a:lnTo>
                    <a:pt x="469" y="194"/>
                  </a:lnTo>
                  <a:lnTo>
                    <a:pt x="461" y="199"/>
                  </a:lnTo>
                  <a:lnTo>
                    <a:pt x="453" y="204"/>
                  </a:lnTo>
                  <a:lnTo>
                    <a:pt x="448" y="206"/>
                  </a:lnTo>
                  <a:lnTo>
                    <a:pt x="440" y="211"/>
                  </a:lnTo>
                  <a:lnTo>
                    <a:pt x="433" y="214"/>
                  </a:lnTo>
                  <a:lnTo>
                    <a:pt x="428" y="219"/>
                  </a:lnTo>
                  <a:lnTo>
                    <a:pt x="420" y="224"/>
                  </a:lnTo>
                  <a:lnTo>
                    <a:pt x="412" y="227"/>
                  </a:lnTo>
                  <a:lnTo>
                    <a:pt x="407" y="232"/>
                  </a:lnTo>
                  <a:lnTo>
                    <a:pt x="400" y="234"/>
                  </a:lnTo>
                  <a:lnTo>
                    <a:pt x="392" y="239"/>
                  </a:lnTo>
                  <a:lnTo>
                    <a:pt x="384" y="245"/>
                  </a:lnTo>
                  <a:lnTo>
                    <a:pt x="379" y="250"/>
                  </a:lnTo>
                  <a:lnTo>
                    <a:pt x="372" y="252"/>
                  </a:lnTo>
                  <a:lnTo>
                    <a:pt x="364" y="257"/>
                  </a:lnTo>
                  <a:lnTo>
                    <a:pt x="359" y="262"/>
                  </a:lnTo>
                  <a:lnTo>
                    <a:pt x="351" y="265"/>
                  </a:lnTo>
                  <a:lnTo>
                    <a:pt x="344" y="270"/>
                  </a:lnTo>
                  <a:lnTo>
                    <a:pt x="339" y="275"/>
                  </a:lnTo>
                  <a:lnTo>
                    <a:pt x="331" y="280"/>
                  </a:lnTo>
                  <a:lnTo>
                    <a:pt x="323" y="283"/>
                  </a:lnTo>
                  <a:lnTo>
                    <a:pt x="316" y="288"/>
                  </a:lnTo>
                  <a:lnTo>
                    <a:pt x="310" y="293"/>
                  </a:lnTo>
                  <a:lnTo>
                    <a:pt x="303" y="298"/>
                  </a:lnTo>
                  <a:lnTo>
                    <a:pt x="295" y="301"/>
                  </a:lnTo>
                  <a:lnTo>
                    <a:pt x="290" y="306"/>
                  </a:lnTo>
                  <a:lnTo>
                    <a:pt x="282" y="311"/>
                  </a:lnTo>
                  <a:lnTo>
                    <a:pt x="275" y="316"/>
                  </a:lnTo>
                  <a:lnTo>
                    <a:pt x="267" y="321"/>
                  </a:lnTo>
                  <a:lnTo>
                    <a:pt x="262" y="324"/>
                  </a:lnTo>
                  <a:lnTo>
                    <a:pt x="254" y="329"/>
                  </a:lnTo>
                  <a:lnTo>
                    <a:pt x="247" y="334"/>
                  </a:lnTo>
                  <a:lnTo>
                    <a:pt x="242" y="339"/>
                  </a:lnTo>
                  <a:lnTo>
                    <a:pt x="234" y="344"/>
                  </a:lnTo>
                  <a:lnTo>
                    <a:pt x="226" y="349"/>
                  </a:lnTo>
                  <a:lnTo>
                    <a:pt x="221" y="354"/>
                  </a:lnTo>
                  <a:lnTo>
                    <a:pt x="214" y="357"/>
                  </a:lnTo>
                  <a:lnTo>
                    <a:pt x="206" y="362"/>
                  </a:lnTo>
                  <a:lnTo>
                    <a:pt x="198" y="367"/>
                  </a:lnTo>
                  <a:lnTo>
                    <a:pt x="193" y="372"/>
                  </a:lnTo>
                  <a:lnTo>
                    <a:pt x="186" y="377"/>
                  </a:lnTo>
                  <a:lnTo>
                    <a:pt x="178" y="382"/>
                  </a:lnTo>
                  <a:lnTo>
                    <a:pt x="173" y="387"/>
                  </a:lnTo>
                  <a:lnTo>
                    <a:pt x="165" y="392"/>
                  </a:lnTo>
                  <a:lnTo>
                    <a:pt x="158" y="397"/>
                  </a:lnTo>
                  <a:lnTo>
                    <a:pt x="152" y="403"/>
                  </a:lnTo>
                  <a:lnTo>
                    <a:pt x="145" y="408"/>
                  </a:lnTo>
                  <a:lnTo>
                    <a:pt x="137" y="413"/>
                  </a:lnTo>
                  <a:lnTo>
                    <a:pt x="130" y="418"/>
                  </a:lnTo>
                  <a:lnTo>
                    <a:pt x="124" y="423"/>
                  </a:lnTo>
                  <a:lnTo>
                    <a:pt x="117" y="428"/>
                  </a:lnTo>
                  <a:lnTo>
                    <a:pt x="109" y="433"/>
                  </a:lnTo>
                  <a:lnTo>
                    <a:pt x="104" y="438"/>
                  </a:lnTo>
                  <a:lnTo>
                    <a:pt x="96" y="443"/>
                  </a:lnTo>
                  <a:lnTo>
                    <a:pt x="89" y="448"/>
                  </a:lnTo>
                  <a:lnTo>
                    <a:pt x="84" y="453"/>
                  </a:lnTo>
                  <a:lnTo>
                    <a:pt x="76" y="459"/>
                  </a:lnTo>
                  <a:lnTo>
                    <a:pt x="68" y="464"/>
                  </a:lnTo>
                  <a:lnTo>
                    <a:pt x="61" y="469"/>
                  </a:lnTo>
                  <a:lnTo>
                    <a:pt x="56" y="476"/>
                  </a:lnTo>
                  <a:lnTo>
                    <a:pt x="48" y="482"/>
                  </a:lnTo>
                  <a:lnTo>
                    <a:pt x="40" y="487"/>
                  </a:lnTo>
                  <a:lnTo>
                    <a:pt x="35" y="492"/>
                  </a:lnTo>
                  <a:lnTo>
                    <a:pt x="28" y="497"/>
                  </a:lnTo>
                  <a:lnTo>
                    <a:pt x="20" y="502"/>
                  </a:lnTo>
                  <a:lnTo>
                    <a:pt x="15" y="507"/>
                  </a:lnTo>
                  <a:lnTo>
                    <a:pt x="7" y="512"/>
                  </a:lnTo>
                  <a:lnTo>
                    <a:pt x="0" y="520"/>
                  </a:lnTo>
                </a:path>
              </a:pathLst>
            </a:custGeom>
            <a:noFill/>
            <a:ln w="15875" cap="flat">
              <a:solidFill>
                <a:srgbClr val="00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2" name="Freeform 427"/>
            <p:cNvSpPr>
              <a:spLocks/>
            </p:cNvSpPr>
            <p:nvPr/>
          </p:nvSpPr>
          <p:spPr bwMode="auto">
            <a:xfrm>
              <a:off x="3208" y="3401"/>
              <a:ext cx="309" cy="272"/>
            </a:xfrm>
            <a:custGeom>
              <a:avLst/>
              <a:gdLst>
                <a:gd name="T0" fmla="*/ 309 w 309"/>
                <a:gd name="T1" fmla="*/ 0 h 272"/>
                <a:gd name="T2" fmla="*/ 301 w 309"/>
                <a:gd name="T3" fmla="*/ 5 h 272"/>
                <a:gd name="T4" fmla="*/ 296 w 309"/>
                <a:gd name="T5" fmla="*/ 10 h 272"/>
                <a:gd name="T6" fmla="*/ 288 w 309"/>
                <a:gd name="T7" fmla="*/ 15 h 272"/>
                <a:gd name="T8" fmla="*/ 280 w 309"/>
                <a:gd name="T9" fmla="*/ 20 h 272"/>
                <a:gd name="T10" fmla="*/ 275 w 309"/>
                <a:gd name="T11" fmla="*/ 28 h 272"/>
                <a:gd name="T12" fmla="*/ 268 w 309"/>
                <a:gd name="T13" fmla="*/ 33 h 272"/>
                <a:gd name="T14" fmla="*/ 260 w 309"/>
                <a:gd name="T15" fmla="*/ 38 h 272"/>
                <a:gd name="T16" fmla="*/ 252 w 309"/>
                <a:gd name="T17" fmla="*/ 43 h 272"/>
                <a:gd name="T18" fmla="*/ 247 w 309"/>
                <a:gd name="T19" fmla="*/ 51 h 272"/>
                <a:gd name="T20" fmla="*/ 240 w 309"/>
                <a:gd name="T21" fmla="*/ 56 h 272"/>
                <a:gd name="T22" fmla="*/ 232 w 309"/>
                <a:gd name="T23" fmla="*/ 61 h 272"/>
                <a:gd name="T24" fmla="*/ 227 w 309"/>
                <a:gd name="T25" fmla="*/ 66 h 272"/>
                <a:gd name="T26" fmla="*/ 219 w 309"/>
                <a:gd name="T27" fmla="*/ 74 h 272"/>
                <a:gd name="T28" fmla="*/ 212 w 309"/>
                <a:gd name="T29" fmla="*/ 79 h 272"/>
                <a:gd name="T30" fmla="*/ 207 w 309"/>
                <a:gd name="T31" fmla="*/ 84 h 272"/>
                <a:gd name="T32" fmla="*/ 199 w 309"/>
                <a:gd name="T33" fmla="*/ 92 h 272"/>
                <a:gd name="T34" fmla="*/ 191 w 309"/>
                <a:gd name="T35" fmla="*/ 97 h 272"/>
                <a:gd name="T36" fmla="*/ 184 w 309"/>
                <a:gd name="T37" fmla="*/ 102 h 272"/>
                <a:gd name="T38" fmla="*/ 179 w 309"/>
                <a:gd name="T39" fmla="*/ 109 h 272"/>
                <a:gd name="T40" fmla="*/ 171 w 309"/>
                <a:gd name="T41" fmla="*/ 114 h 272"/>
                <a:gd name="T42" fmla="*/ 163 w 309"/>
                <a:gd name="T43" fmla="*/ 120 h 272"/>
                <a:gd name="T44" fmla="*/ 158 w 309"/>
                <a:gd name="T45" fmla="*/ 127 h 272"/>
                <a:gd name="T46" fmla="*/ 150 w 309"/>
                <a:gd name="T47" fmla="*/ 132 h 272"/>
                <a:gd name="T48" fmla="*/ 143 w 309"/>
                <a:gd name="T49" fmla="*/ 137 h 272"/>
                <a:gd name="T50" fmla="*/ 138 w 309"/>
                <a:gd name="T51" fmla="*/ 145 h 272"/>
                <a:gd name="T52" fmla="*/ 130 w 309"/>
                <a:gd name="T53" fmla="*/ 150 h 272"/>
                <a:gd name="T54" fmla="*/ 122 w 309"/>
                <a:gd name="T55" fmla="*/ 158 h 272"/>
                <a:gd name="T56" fmla="*/ 115 w 309"/>
                <a:gd name="T57" fmla="*/ 163 h 272"/>
                <a:gd name="T58" fmla="*/ 110 w 309"/>
                <a:gd name="T59" fmla="*/ 171 h 272"/>
                <a:gd name="T60" fmla="*/ 102 w 309"/>
                <a:gd name="T61" fmla="*/ 176 h 272"/>
                <a:gd name="T62" fmla="*/ 94 w 309"/>
                <a:gd name="T63" fmla="*/ 181 h 272"/>
                <a:gd name="T64" fmla="*/ 89 w 309"/>
                <a:gd name="T65" fmla="*/ 188 h 272"/>
                <a:gd name="T66" fmla="*/ 82 w 309"/>
                <a:gd name="T67" fmla="*/ 193 h 272"/>
                <a:gd name="T68" fmla="*/ 74 w 309"/>
                <a:gd name="T69" fmla="*/ 201 h 272"/>
                <a:gd name="T70" fmla="*/ 69 w 309"/>
                <a:gd name="T71" fmla="*/ 206 h 272"/>
                <a:gd name="T72" fmla="*/ 61 w 309"/>
                <a:gd name="T73" fmla="*/ 214 h 272"/>
                <a:gd name="T74" fmla="*/ 54 w 309"/>
                <a:gd name="T75" fmla="*/ 219 h 272"/>
                <a:gd name="T76" fmla="*/ 46 w 309"/>
                <a:gd name="T77" fmla="*/ 227 h 272"/>
                <a:gd name="T78" fmla="*/ 41 w 309"/>
                <a:gd name="T79" fmla="*/ 232 h 272"/>
                <a:gd name="T80" fmla="*/ 33 w 309"/>
                <a:gd name="T81" fmla="*/ 239 h 272"/>
                <a:gd name="T82" fmla="*/ 26 w 309"/>
                <a:gd name="T83" fmla="*/ 244 h 272"/>
                <a:gd name="T84" fmla="*/ 20 w 309"/>
                <a:gd name="T85" fmla="*/ 252 h 272"/>
                <a:gd name="T86" fmla="*/ 13 w 309"/>
                <a:gd name="T87" fmla="*/ 260 h 272"/>
                <a:gd name="T88" fmla="*/ 5 w 309"/>
                <a:gd name="T89" fmla="*/ 265 h 272"/>
                <a:gd name="T90" fmla="*/ 0 w 309"/>
                <a:gd name="T91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9" h="272">
                  <a:moveTo>
                    <a:pt x="309" y="0"/>
                  </a:moveTo>
                  <a:lnTo>
                    <a:pt x="301" y="5"/>
                  </a:lnTo>
                  <a:lnTo>
                    <a:pt x="296" y="10"/>
                  </a:lnTo>
                  <a:lnTo>
                    <a:pt x="288" y="15"/>
                  </a:lnTo>
                  <a:lnTo>
                    <a:pt x="280" y="20"/>
                  </a:lnTo>
                  <a:lnTo>
                    <a:pt x="275" y="28"/>
                  </a:lnTo>
                  <a:lnTo>
                    <a:pt x="268" y="33"/>
                  </a:lnTo>
                  <a:lnTo>
                    <a:pt x="260" y="38"/>
                  </a:lnTo>
                  <a:lnTo>
                    <a:pt x="252" y="43"/>
                  </a:lnTo>
                  <a:lnTo>
                    <a:pt x="247" y="51"/>
                  </a:lnTo>
                  <a:lnTo>
                    <a:pt x="240" y="56"/>
                  </a:lnTo>
                  <a:lnTo>
                    <a:pt x="232" y="61"/>
                  </a:lnTo>
                  <a:lnTo>
                    <a:pt x="227" y="66"/>
                  </a:lnTo>
                  <a:lnTo>
                    <a:pt x="219" y="74"/>
                  </a:lnTo>
                  <a:lnTo>
                    <a:pt x="212" y="79"/>
                  </a:lnTo>
                  <a:lnTo>
                    <a:pt x="207" y="84"/>
                  </a:lnTo>
                  <a:lnTo>
                    <a:pt x="199" y="92"/>
                  </a:lnTo>
                  <a:lnTo>
                    <a:pt x="191" y="97"/>
                  </a:lnTo>
                  <a:lnTo>
                    <a:pt x="184" y="102"/>
                  </a:lnTo>
                  <a:lnTo>
                    <a:pt x="179" y="109"/>
                  </a:lnTo>
                  <a:lnTo>
                    <a:pt x="171" y="114"/>
                  </a:lnTo>
                  <a:lnTo>
                    <a:pt x="163" y="120"/>
                  </a:lnTo>
                  <a:lnTo>
                    <a:pt x="158" y="127"/>
                  </a:lnTo>
                  <a:lnTo>
                    <a:pt x="150" y="132"/>
                  </a:lnTo>
                  <a:lnTo>
                    <a:pt x="143" y="137"/>
                  </a:lnTo>
                  <a:lnTo>
                    <a:pt x="138" y="145"/>
                  </a:lnTo>
                  <a:lnTo>
                    <a:pt x="130" y="150"/>
                  </a:lnTo>
                  <a:lnTo>
                    <a:pt x="122" y="158"/>
                  </a:lnTo>
                  <a:lnTo>
                    <a:pt x="115" y="163"/>
                  </a:lnTo>
                  <a:lnTo>
                    <a:pt x="110" y="171"/>
                  </a:lnTo>
                  <a:lnTo>
                    <a:pt x="102" y="176"/>
                  </a:lnTo>
                  <a:lnTo>
                    <a:pt x="94" y="181"/>
                  </a:lnTo>
                  <a:lnTo>
                    <a:pt x="89" y="188"/>
                  </a:lnTo>
                  <a:lnTo>
                    <a:pt x="82" y="193"/>
                  </a:lnTo>
                  <a:lnTo>
                    <a:pt x="74" y="201"/>
                  </a:lnTo>
                  <a:lnTo>
                    <a:pt x="69" y="206"/>
                  </a:lnTo>
                  <a:lnTo>
                    <a:pt x="61" y="214"/>
                  </a:lnTo>
                  <a:lnTo>
                    <a:pt x="54" y="219"/>
                  </a:lnTo>
                  <a:lnTo>
                    <a:pt x="46" y="227"/>
                  </a:lnTo>
                  <a:lnTo>
                    <a:pt x="41" y="232"/>
                  </a:lnTo>
                  <a:lnTo>
                    <a:pt x="33" y="239"/>
                  </a:lnTo>
                  <a:lnTo>
                    <a:pt x="26" y="244"/>
                  </a:lnTo>
                  <a:lnTo>
                    <a:pt x="20" y="252"/>
                  </a:lnTo>
                  <a:lnTo>
                    <a:pt x="13" y="260"/>
                  </a:lnTo>
                  <a:lnTo>
                    <a:pt x="5" y="265"/>
                  </a:lnTo>
                  <a:lnTo>
                    <a:pt x="0" y="272"/>
                  </a:lnTo>
                </a:path>
              </a:pathLst>
            </a:custGeom>
            <a:noFill/>
            <a:ln w="15875" cap="flat">
              <a:solidFill>
                <a:srgbClr val="00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86992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09" y="177800"/>
            <a:ext cx="8602953" cy="880369"/>
          </a:xfrm>
        </p:spPr>
        <p:txBody>
          <a:bodyPr/>
          <a:lstStyle/>
          <a:p>
            <a:r>
              <a:rPr lang="en-US" dirty="0" smtClean="0"/>
              <a:t>Preliminary Results: Stochastic effects vary spatially over the bed</a:t>
            </a:r>
            <a:endParaRPr lang="en-US" dirty="0"/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2257086" y="823686"/>
            <a:ext cx="4233862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40154" y="1143000"/>
            <a:ext cx="4233863" cy="3480375"/>
            <a:chOff x="140154" y="1143000"/>
            <a:chExt cx="4233863" cy="3480375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54" y="1143000"/>
              <a:ext cx="4233863" cy="2925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62000" y="4038600"/>
              <a:ext cx="320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Vertical stochastic fluctuations in upper bed</a:t>
              </a:r>
              <a:endParaRPr lang="en-US" sz="16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72000" y="1106488"/>
            <a:ext cx="4233863" cy="3465512"/>
            <a:chOff x="4572000" y="1106488"/>
            <a:chExt cx="4233863" cy="3465512"/>
          </a:xfrm>
        </p:grpSpPr>
        <p:grpSp>
          <p:nvGrpSpPr>
            <p:cNvPr id="11" name="Group 12"/>
            <p:cNvGrpSpPr>
              <a:grpSpLocks noChangeAspect="1"/>
            </p:cNvGrpSpPr>
            <p:nvPr/>
          </p:nvGrpSpPr>
          <p:grpSpPr bwMode="auto">
            <a:xfrm>
              <a:off x="4572000" y="1106488"/>
              <a:ext cx="4233863" cy="2925762"/>
              <a:chOff x="2880" y="697"/>
              <a:chExt cx="2667" cy="1843"/>
            </a:xfrm>
          </p:grpSpPr>
          <p:sp>
            <p:nvSpPr>
              <p:cNvPr id="12" name="AutoShape 11"/>
              <p:cNvSpPr>
                <a:spLocks noChangeAspect="1" noChangeArrowheads="1" noTextEdit="1"/>
              </p:cNvSpPr>
              <p:nvPr/>
            </p:nvSpPr>
            <p:spPr bwMode="auto">
              <a:xfrm>
                <a:off x="2880" y="697"/>
                <a:ext cx="2667" cy="18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61" name="Picture 1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697"/>
                <a:ext cx="2667" cy="18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5181600" y="3987225"/>
              <a:ext cx="320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Stochastic fluctuations in lower part of bed</a:t>
              </a:r>
              <a:endParaRPr lang="en-US" sz="1600" b="1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52084" y="4953000"/>
            <a:ext cx="8639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Need to understand more details about these variations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CFD may be a useful tool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77769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0"/>
            <a:ext cx="8915400" cy="877163"/>
          </a:xfrm>
        </p:spPr>
        <p:txBody>
          <a:bodyPr/>
          <a:lstStyle/>
          <a:p>
            <a:r>
              <a:rPr lang="en-US" dirty="0" smtClean="0"/>
              <a:t>Preliminary Results: Simplified model can closely approximate particle statistics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1054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Observed particle statistics are closely approximated by the model already, but simulation of spatial variations in stochastic fluctuations can be improved</a:t>
            </a:r>
            <a:endParaRPr lang="en-US" b="1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958850" y="1295400"/>
            <a:ext cx="6927850" cy="3663950"/>
            <a:chOff x="604" y="816"/>
            <a:chExt cx="4364" cy="2308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604" y="816"/>
              <a:ext cx="4360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205"/>
            <p:cNvGrpSpPr>
              <a:grpSpLocks/>
            </p:cNvGrpSpPr>
            <p:nvPr/>
          </p:nvGrpSpPr>
          <p:grpSpPr bwMode="auto">
            <a:xfrm>
              <a:off x="604" y="816"/>
              <a:ext cx="4364" cy="2308"/>
              <a:chOff x="604" y="816"/>
              <a:chExt cx="4364" cy="2308"/>
            </a:xfrm>
          </p:grpSpPr>
          <p:sp>
            <p:nvSpPr>
              <p:cNvPr id="4115" name="Rectangle 5"/>
              <p:cNvSpPr>
                <a:spLocks noChangeArrowheads="1"/>
              </p:cNvSpPr>
              <p:nvPr/>
            </p:nvSpPr>
            <p:spPr bwMode="auto">
              <a:xfrm>
                <a:off x="604" y="816"/>
                <a:ext cx="4364" cy="230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6" name="Rectangle 6"/>
              <p:cNvSpPr>
                <a:spLocks noChangeArrowheads="1"/>
              </p:cNvSpPr>
              <p:nvPr/>
            </p:nvSpPr>
            <p:spPr bwMode="auto">
              <a:xfrm>
                <a:off x="1169" y="987"/>
                <a:ext cx="3381" cy="18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7" name="Rectangle 7"/>
              <p:cNvSpPr>
                <a:spLocks noChangeArrowheads="1"/>
              </p:cNvSpPr>
              <p:nvPr/>
            </p:nvSpPr>
            <p:spPr bwMode="auto">
              <a:xfrm>
                <a:off x="1169" y="987"/>
                <a:ext cx="3381" cy="1878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8" name="Line 8"/>
              <p:cNvSpPr>
                <a:spLocks noChangeShapeType="1"/>
              </p:cNvSpPr>
              <p:nvPr/>
            </p:nvSpPr>
            <p:spPr bwMode="auto">
              <a:xfrm>
                <a:off x="1169" y="987"/>
                <a:ext cx="338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9" name="Line 9"/>
              <p:cNvSpPr>
                <a:spLocks noChangeShapeType="1"/>
              </p:cNvSpPr>
              <p:nvPr/>
            </p:nvSpPr>
            <p:spPr bwMode="auto">
              <a:xfrm>
                <a:off x="1169" y="2865"/>
                <a:ext cx="338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0" name="Line 10"/>
              <p:cNvSpPr>
                <a:spLocks noChangeShapeType="1"/>
              </p:cNvSpPr>
              <p:nvPr/>
            </p:nvSpPr>
            <p:spPr bwMode="auto">
              <a:xfrm flipV="1">
                <a:off x="4550" y="987"/>
                <a:ext cx="0" cy="187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1" name="Line 11"/>
              <p:cNvSpPr>
                <a:spLocks noChangeShapeType="1"/>
              </p:cNvSpPr>
              <p:nvPr/>
            </p:nvSpPr>
            <p:spPr bwMode="auto">
              <a:xfrm flipV="1">
                <a:off x="1169" y="987"/>
                <a:ext cx="0" cy="187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2" name="Line 12"/>
              <p:cNvSpPr>
                <a:spLocks noChangeShapeType="1"/>
              </p:cNvSpPr>
              <p:nvPr/>
            </p:nvSpPr>
            <p:spPr bwMode="auto">
              <a:xfrm>
                <a:off x="1169" y="2865"/>
                <a:ext cx="338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3" name="Line 13"/>
              <p:cNvSpPr>
                <a:spLocks noChangeShapeType="1"/>
              </p:cNvSpPr>
              <p:nvPr/>
            </p:nvSpPr>
            <p:spPr bwMode="auto">
              <a:xfrm flipV="1">
                <a:off x="1169" y="987"/>
                <a:ext cx="0" cy="187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4" name="Line 14"/>
              <p:cNvSpPr>
                <a:spLocks noChangeShapeType="1"/>
              </p:cNvSpPr>
              <p:nvPr/>
            </p:nvSpPr>
            <p:spPr bwMode="auto">
              <a:xfrm flipV="1">
                <a:off x="1169" y="2827"/>
                <a:ext cx="0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5" name="Line 15"/>
              <p:cNvSpPr>
                <a:spLocks noChangeShapeType="1"/>
              </p:cNvSpPr>
              <p:nvPr/>
            </p:nvSpPr>
            <p:spPr bwMode="auto">
              <a:xfrm>
                <a:off x="1169" y="987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6" name="Rectangle 16"/>
              <p:cNvSpPr>
                <a:spLocks noChangeArrowheads="1"/>
              </p:cNvSpPr>
              <p:nvPr/>
            </p:nvSpPr>
            <p:spPr bwMode="auto">
              <a:xfrm>
                <a:off x="1148" y="2877"/>
                <a:ext cx="84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27" name="Line 17"/>
              <p:cNvSpPr>
                <a:spLocks noChangeShapeType="1"/>
              </p:cNvSpPr>
              <p:nvPr/>
            </p:nvSpPr>
            <p:spPr bwMode="auto">
              <a:xfrm flipV="1">
                <a:off x="1730" y="2827"/>
                <a:ext cx="0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8" name="Line 18"/>
              <p:cNvSpPr>
                <a:spLocks noChangeShapeType="1"/>
              </p:cNvSpPr>
              <p:nvPr/>
            </p:nvSpPr>
            <p:spPr bwMode="auto">
              <a:xfrm>
                <a:off x="1730" y="987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9" name="Rectangle 19"/>
              <p:cNvSpPr>
                <a:spLocks noChangeArrowheads="1"/>
              </p:cNvSpPr>
              <p:nvPr/>
            </p:nvSpPr>
            <p:spPr bwMode="auto">
              <a:xfrm>
                <a:off x="1709" y="2877"/>
                <a:ext cx="84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30" name="Line 20"/>
              <p:cNvSpPr>
                <a:spLocks noChangeShapeType="1"/>
              </p:cNvSpPr>
              <p:nvPr/>
            </p:nvSpPr>
            <p:spPr bwMode="auto">
              <a:xfrm flipV="1">
                <a:off x="2294" y="2827"/>
                <a:ext cx="0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1" name="Line 21"/>
              <p:cNvSpPr>
                <a:spLocks noChangeShapeType="1"/>
              </p:cNvSpPr>
              <p:nvPr/>
            </p:nvSpPr>
            <p:spPr bwMode="auto">
              <a:xfrm>
                <a:off x="2294" y="987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2" name="Rectangle 22"/>
              <p:cNvSpPr>
                <a:spLocks noChangeArrowheads="1"/>
              </p:cNvSpPr>
              <p:nvPr/>
            </p:nvSpPr>
            <p:spPr bwMode="auto">
              <a:xfrm>
                <a:off x="2273" y="2877"/>
                <a:ext cx="84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33" name="Line 23"/>
              <p:cNvSpPr>
                <a:spLocks noChangeShapeType="1"/>
              </p:cNvSpPr>
              <p:nvPr/>
            </p:nvSpPr>
            <p:spPr bwMode="auto">
              <a:xfrm flipV="1">
                <a:off x="2859" y="2827"/>
                <a:ext cx="0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4" name="Line 24"/>
              <p:cNvSpPr>
                <a:spLocks noChangeShapeType="1"/>
              </p:cNvSpPr>
              <p:nvPr/>
            </p:nvSpPr>
            <p:spPr bwMode="auto">
              <a:xfrm>
                <a:off x="2859" y="987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5" name="Rectangle 25"/>
              <p:cNvSpPr>
                <a:spLocks noChangeArrowheads="1"/>
              </p:cNvSpPr>
              <p:nvPr/>
            </p:nvSpPr>
            <p:spPr bwMode="auto">
              <a:xfrm>
                <a:off x="2838" y="2877"/>
                <a:ext cx="84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36" name="Line 26"/>
              <p:cNvSpPr>
                <a:spLocks noChangeShapeType="1"/>
              </p:cNvSpPr>
              <p:nvPr/>
            </p:nvSpPr>
            <p:spPr bwMode="auto">
              <a:xfrm flipV="1">
                <a:off x="3420" y="2827"/>
                <a:ext cx="0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7" name="Line 27"/>
              <p:cNvSpPr>
                <a:spLocks noChangeShapeType="1"/>
              </p:cNvSpPr>
              <p:nvPr/>
            </p:nvSpPr>
            <p:spPr bwMode="auto">
              <a:xfrm>
                <a:off x="3420" y="987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8" name="Rectangle 28"/>
              <p:cNvSpPr>
                <a:spLocks noChangeArrowheads="1"/>
              </p:cNvSpPr>
              <p:nvPr/>
            </p:nvSpPr>
            <p:spPr bwMode="auto">
              <a:xfrm>
                <a:off x="3399" y="2877"/>
                <a:ext cx="84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39" name="Line 29"/>
              <p:cNvSpPr>
                <a:spLocks noChangeShapeType="1"/>
              </p:cNvSpPr>
              <p:nvPr/>
            </p:nvSpPr>
            <p:spPr bwMode="auto">
              <a:xfrm flipV="1">
                <a:off x="3985" y="2827"/>
                <a:ext cx="0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0" name="Line 30"/>
              <p:cNvSpPr>
                <a:spLocks noChangeShapeType="1"/>
              </p:cNvSpPr>
              <p:nvPr/>
            </p:nvSpPr>
            <p:spPr bwMode="auto">
              <a:xfrm>
                <a:off x="3985" y="987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1" name="Rectangle 31"/>
              <p:cNvSpPr>
                <a:spLocks noChangeArrowheads="1"/>
              </p:cNvSpPr>
              <p:nvPr/>
            </p:nvSpPr>
            <p:spPr bwMode="auto">
              <a:xfrm>
                <a:off x="3943" y="2877"/>
                <a:ext cx="126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42" name="Line 32"/>
              <p:cNvSpPr>
                <a:spLocks noChangeShapeType="1"/>
              </p:cNvSpPr>
              <p:nvPr/>
            </p:nvSpPr>
            <p:spPr bwMode="auto">
              <a:xfrm flipV="1">
                <a:off x="4550" y="2827"/>
                <a:ext cx="0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3" name="Line 33"/>
              <p:cNvSpPr>
                <a:spLocks noChangeShapeType="1"/>
              </p:cNvSpPr>
              <p:nvPr/>
            </p:nvSpPr>
            <p:spPr bwMode="auto">
              <a:xfrm>
                <a:off x="4550" y="987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4" name="Rectangle 34"/>
              <p:cNvSpPr>
                <a:spLocks noChangeArrowheads="1"/>
              </p:cNvSpPr>
              <p:nvPr/>
            </p:nvSpPr>
            <p:spPr bwMode="auto">
              <a:xfrm>
                <a:off x="4508" y="2877"/>
                <a:ext cx="126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45" name="Line 35"/>
              <p:cNvSpPr>
                <a:spLocks noChangeShapeType="1"/>
              </p:cNvSpPr>
              <p:nvPr/>
            </p:nvSpPr>
            <p:spPr bwMode="auto">
              <a:xfrm>
                <a:off x="1169" y="2865"/>
                <a:ext cx="3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6" name="Line 36"/>
              <p:cNvSpPr>
                <a:spLocks noChangeShapeType="1"/>
              </p:cNvSpPr>
              <p:nvPr/>
            </p:nvSpPr>
            <p:spPr bwMode="auto">
              <a:xfrm flipH="1">
                <a:off x="4512" y="2865"/>
                <a:ext cx="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7" name="Rectangle 37"/>
              <p:cNvSpPr>
                <a:spLocks noChangeArrowheads="1"/>
              </p:cNvSpPr>
              <p:nvPr/>
            </p:nvSpPr>
            <p:spPr bwMode="auto">
              <a:xfrm>
                <a:off x="1110" y="2819"/>
                <a:ext cx="84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48" name="Line 38"/>
              <p:cNvSpPr>
                <a:spLocks noChangeShapeType="1"/>
              </p:cNvSpPr>
              <p:nvPr/>
            </p:nvSpPr>
            <p:spPr bwMode="auto">
              <a:xfrm>
                <a:off x="1169" y="2677"/>
                <a:ext cx="3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9" name="Line 39"/>
              <p:cNvSpPr>
                <a:spLocks noChangeShapeType="1"/>
              </p:cNvSpPr>
              <p:nvPr/>
            </p:nvSpPr>
            <p:spPr bwMode="auto">
              <a:xfrm flipH="1">
                <a:off x="4512" y="2677"/>
                <a:ext cx="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0" name="Rectangle 40"/>
              <p:cNvSpPr>
                <a:spLocks noChangeArrowheads="1"/>
              </p:cNvSpPr>
              <p:nvPr/>
            </p:nvSpPr>
            <p:spPr bwMode="auto">
              <a:xfrm>
                <a:off x="1048" y="2631"/>
                <a:ext cx="146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51" name="Line 41"/>
              <p:cNvSpPr>
                <a:spLocks noChangeShapeType="1"/>
              </p:cNvSpPr>
              <p:nvPr/>
            </p:nvSpPr>
            <p:spPr bwMode="auto">
              <a:xfrm>
                <a:off x="1169" y="2489"/>
                <a:ext cx="3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2" name="Line 42"/>
              <p:cNvSpPr>
                <a:spLocks noChangeShapeType="1"/>
              </p:cNvSpPr>
              <p:nvPr/>
            </p:nvSpPr>
            <p:spPr bwMode="auto">
              <a:xfrm flipH="1">
                <a:off x="4512" y="2489"/>
                <a:ext cx="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3" name="Rectangle 43"/>
              <p:cNvSpPr>
                <a:spLocks noChangeArrowheads="1"/>
              </p:cNvSpPr>
              <p:nvPr/>
            </p:nvSpPr>
            <p:spPr bwMode="auto">
              <a:xfrm>
                <a:off x="1048" y="2443"/>
                <a:ext cx="146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54" name="Line 44"/>
              <p:cNvSpPr>
                <a:spLocks noChangeShapeType="1"/>
              </p:cNvSpPr>
              <p:nvPr/>
            </p:nvSpPr>
            <p:spPr bwMode="auto">
              <a:xfrm>
                <a:off x="1169" y="2300"/>
                <a:ext cx="3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5" name="Line 45"/>
              <p:cNvSpPr>
                <a:spLocks noChangeShapeType="1"/>
              </p:cNvSpPr>
              <p:nvPr/>
            </p:nvSpPr>
            <p:spPr bwMode="auto">
              <a:xfrm flipH="1">
                <a:off x="4512" y="2300"/>
                <a:ext cx="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6" name="Rectangle 46"/>
              <p:cNvSpPr>
                <a:spLocks noChangeArrowheads="1"/>
              </p:cNvSpPr>
              <p:nvPr/>
            </p:nvSpPr>
            <p:spPr bwMode="auto">
              <a:xfrm>
                <a:off x="1048" y="2254"/>
                <a:ext cx="146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57" name="Line 47"/>
              <p:cNvSpPr>
                <a:spLocks noChangeShapeType="1"/>
              </p:cNvSpPr>
              <p:nvPr/>
            </p:nvSpPr>
            <p:spPr bwMode="auto">
              <a:xfrm>
                <a:off x="1169" y="2112"/>
                <a:ext cx="3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8" name="Line 48"/>
              <p:cNvSpPr>
                <a:spLocks noChangeShapeType="1"/>
              </p:cNvSpPr>
              <p:nvPr/>
            </p:nvSpPr>
            <p:spPr bwMode="auto">
              <a:xfrm flipH="1">
                <a:off x="4512" y="2112"/>
                <a:ext cx="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9" name="Rectangle 49"/>
              <p:cNvSpPr>
                <a:spLocks noChangeArrowheads="1"/>
              </p:cNvSpPr>
              <p:nvPr/>
            </p:nvSpPr>
            <p:spPr bwMode="auto">
              <a:xfrm>
                <a:off x="1048" y="2066"/>
                <a:ext cx="146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60" name="Line 50"/>
              <p:cNvSpPr>
                <a:spLocks noChangeShapeType="1"/>
              </p:cNvSpPr>
              <p:nvPr/>
            </p:nvSpPr>
            <p:spPr bwMode="auto">
              <a:xfrm>
                <a:off x="1169" y="1924"/>
                <a:ext cx="3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1" name="Line 51"/>
              <p:cNvSpPr>
                <a:spLocks noChangeShapeType="1"/>
              </p:cNvSpPr>
              <p:nvPr/>
            </p:nvSpPr>
            <p:spPr bwMode="auto">
              <a:xfrm flipH="1">
                <a:off x="4512" y="1924"/>
                <a:ext cx="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2" name="Rectangle 52"/>
              <p:cNvSpPr>
                <a:spLocks noChangeArrowheads="1"/>
              </p:cNvSpPr>
              <p:nvPr/>
            </p:nvSpPr>
            <p:spPr bwMode="auto">
              <a:xfrm>
                <a:off x="1048" y="1878"/>
                <a:ext cx="146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63" name="Line 53"/>
              <p:cNvSpPr>
                <a:spLocks noChangeShapeType="1"/>
              </p:cNvSpPr>
              <p:nvPr/>
            </p:nvSpPr>
            <p:spPr bwMode="auto">
              <a:xfrm>
                <a:off x="1169" y="1736"/>
                <a:ext cx="3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4" name="Line 54"/>
              <p:cNvSpPr>
                <a:spLocks noChangeShapeType="1"/>
              </p:cNvSpPr>
              <p:nvPr/>
            </p:nvSpPr>
            <p:spPr bwMode="auto">
              <a:xfrm flipH="1">
                <a:off x="4512" y="1736"/>
                <a:ext cx="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5" name="Rectangle 55"/>
              <p:cNvSpPr>
                <a:spLocks noChangeArrowheads="1"/>
              </p:cNvSpPr>
              <p:nvPr/>
            </p:nvSpPr>
            <p:spPr bwMode="auto">
              <a:xfrm>
                <a:off x="1048" y="1690"/>
                <a:ext cx="146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66" name="Line 56"/>
              <p:cNvSpPr>
                <a:spLocks noChangeShapeType="1"/>
              </p:cNvSpPr>
              <p:nvPr/>
            </p:nvSpPr>
            <p:spPr bwMode="auto">
              <a:xfrm>
                <a:off x="1169" y="1548"/>
                <a:ext cx="3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7" name="Line 57"/>
              <p:cNvSpPr>
                <a:spLocks noChangeShapeType="1"/>
              </p:cNvSpPr>
              <p:nvPr/>
            </p:nvSpPr>
            <p:spPr bwMode="auto">
              <a:xfrm flipH="1">
                <a:off x="4512" y="1548"/>
                <a:ext cx="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8" name="Rectangle 58"/>
              <p:cNvSpPr>
                <a:spLocks noChangeArrowheads="1"/>
              </p:cNvSpPr>
              <p:nvPr/>
            </p:nvSpPr>
            <p:spPr bwMode="auto">
              <a:xfrm>
                <a:off x="1048" y="1502"/>
                <a:ext cx="146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0.7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69" name="Line 59"/>
              <p:cNvSpPr>
                <a:spLocks noChangeShapeType="1"/>
              </p:cNvSpPr>
              <p:nvPr/>
            </p:nvSpPr>
            <p:spPr bwMode="auto">
              <a:xfrm>
                <a:off x="1169" y="1360"/>
                <a:ext cx="3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0" name="Line 60"/>
              <p:cNvSpPr>
                <a:spLocks noChangeShapeType="1"/>
              </p:cNvSpPr>
              <p:nvPr/>
            </p:nvSpPr>
            <p:spPr bwMode="auto">
              <a:xfrm flipH="1">
                <a:off x="4512" y="1360"/>
                <a:ext cx="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1" name="Rectangle 61"/>
              <p:cNvSpPr>
                <a:spLocks noChangeArrowheads="1"/>
              </p:cNvSpPr>
              <p:nvPr/>
            </p:nvSpPr>
            <p:spPr bwMode="auto">
              <a:xfrm>
                <a:off x="1048" y="1314"/>
                <a:ext cx="146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72" name="Line 62"/>
              <p:cNvSpPr>
                <a:spLocks noChangeShapeType="1"/>
              </p:cNvSpPr>
              <p:nvPr/>
            </p:nvSpPr>
            <p:spPr bwMode="auto">
              <a:xfrm>
                <a:off x="1169" y="1171"/>
                <a:ext cx="3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3" name="Line 63"/>
              <p:cNvSpPr>
                <a:spLocks noChangeShapeType="1"/>
              </p:cNvSpPr>
              <p:nvPr/>
            </p:nvSpPr>
            <p:spPr bwMode="auto">
              <a:xfrm flipH="1">
                <a:off x="4512" y="1171"/>
                <a:ext cx="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4" name="Rectangle 64"/>
              <p:cNvSpPr>
                <a:spLocks noChangeArrowheads="1"/>
              </p:cNvSpPr>
              <p:nvPr/>
            </p:nvSpPr>
            <p:spPr bwMode="auto">
              <a:xfrm>
                <a:off x="1048" y="1125"/>
                <a:ext cx="146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75" name="Line 65"/>
              <p:cNvSpPr>
                <a:spLocks noChangeShapeType="1"/>
              </p:cNvSpPr>
              <p:nvPr/>
            </p:nvSpPr>
            <p:spPr bwMode="auto">
              <a:xfrm>
                <a:off x="1169" y="987"/>
                <a:ext cx="3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6" name="Line 66"/>
              <p:cNvSpPr>
                <a:spLocks noChangeShapeType="1"/>
              </p:cNvSpPr>
              <p:nvPr/>
            </p:nvSpPr>
            <p:spPr bwMode="auto">
              <a:xfrm flipH="1">
                <a:off x="4512" y="987"/>
                <a:ext cx="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7" name="Rectangle 67"/>
              <p:cNvSpPr>
                <a:spLocks noChangeArrowheads="1"/>
              </p:cNvSpPr>
              <p:nvPr/>
            </p:nvSpPr>
            <p:spPr bwMode="auto">
              <a:xfrm>
                <a:off x="1110" y="941"/>
                <a:ext cx="84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78" name="Line 68"/>
              <p:cNvSpPr>
                <a:spLocks noChangeShapeType="1"/>
              </p:cNvSpPr>
              <p:nvPr/>
            </p:nvSpPr>
            <p:spPr bwMode="auto">
              <a:xfrm>
                <a:off x="1169" y="987"/>
                <a:ext cx="338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9" name="Line 69"/>
              <p:cNvSpPr>
                <a:spLocks noChangeShapeType="1"/>
              </p:cNvSpPr>
              <p:nvPr/>
            </p:nvSpPr>
            <p:spPr bwMode="auto">
              <a:xfrm>
                <a:off x="1169" y="2865"/>
                <a:ext cx="338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0" name="Line 70"/>
              <p:cNvSpPr>
                <a:spLocks noChangeShapeType="1"/>
              </p:cNvSpPr>
              <p:nvPr/>
            </p:nvSpPr>
            <p:spPr bwMode="auto">
              <a:xfrm flipV="1">
                <a:off x="4550" y="987"/>
                <a:ext cx="0" cy="187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1" name="Line 71"/>
              <p:cNvSpPr>
                <a:spLocks noChangeShapeType="1"/>
              </p:cNvSpPr>
              <p:nvPr/>
            </p:nvSpPr>
            <p:spPr bwMode="auto">
              <a:xfrm flipV="1">
                <a:off x="1169" y="987"/>
                <a:ext cx="0" cy="187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2" name="Freeform 72"/>
              <p:cNvSpPr>
                <a:spLocks/>
              </p:cNvSpPr>
              <p:nvPr/>
            </p:nvSpPr>
            <p:spPr bwMode="auto">
              <a:xfrm>
                <a:off x="1169" y="2827"/>
                <a:ext cx="531" cy="34"/>
              </a:xfrm>
              <a:custGeom>
                <a:avLst/>
                <a:gdLst>
                  <a:gd name="T0" fmla="*/ 8 w 531"/>
                  <a:gd name="T1" fmla="*/ 34 h 34"/>
                  <a:gd name="T2" fmla="*/ 21 w 531"/>
                  <a:gd name="T3" fmla="*/ 34 h 34"/>
                  <a:gd name="T4" fmla="*/ 33 w 531"/>
                  <a:gd name="T5" fmla="*/ 34 h 34"/>
                  <a:gd name="T6" fmla="*/ 46 w 531"/>
                  <a:gd name="T7" fmla="*/ 29 h 34"/>
                  <a:gd name="T8" fmla="*/ 58 w 531"/>
                  <a:gd name="T9" fmla="*/ 29 h 34"/>
                  <a:gd name="T10" fmla="*/ 71 w 531"/>
                  <a:gd name="T11" fmla="*/ 29 h 34"/>
                  <a:gd name="T12" fmla="*/ 84 w 531"/>
                  <a:gd name="T13" fmla="*/ 29 h 34"/>
                  <a:gd name="T14" fmla="*/ 96 w 531"/>
                  <a:gd name="T15" fmla="*/ 29 h 34"/>
                  <a:gd name="T16" fmla="*/ 109 w 531"/>
                  <a:gd name="T17" fmla="*/ 29 h 34"/>
                  <a:gd name="T18" fmla="*/ 121 w 531"/>
                  <a:gd name="T19" fmla="*/ 25 h 34"/>
                  <a:gd name="T20" fmla="*/ 134 w 531"/>
                  <a:gd name="T21" fmla="*/ 25 h 34"/>
                  <a:gd name="T22" fmla="*/ 146 w 531"/>
                  <a:gd name="T23" fmla="*/ 25 h 34"/>
                  <a:gd name="T24" fmla="*/ 159 w 531"/>
                  <a:gd name="T25" fmla="*/ 25 h 34"/>
                  <a:gd name="T26" fmla="*/ 171 w 531"/>
                  <a:gd name="T27" fmla="*/ 25 h 34"/>
                  <a:gd name="T28" fmla="*/ 184 w 531"/>
                  <a:gd name="T29" fmla="*/ 25 h 34"/>
                  <a:gd name="T30" fmla="*/ 197 w 531"/>
                  <a:gd name="T31" fmla="*/ 25 h 34"/>
                  <a:gd name="T32" fmla="*/ 209 w 531"/>
                  <a:gd name="T33" fmla="*/ 25 h 34"/>
                  <a:gd name="T34" fmla="*/ 222 w 531"/>
                  <a:gd name="T35" fmla="*/ 21 h 34"/>
                  <a:gd name="T36" fmla="*/ 234 w 531"/>
                  <a:gd name="T37" fmla="*/ 21 h 34"/>
                  <a:gd name="T38" fmla="*/ 247 w 531"/>
                  <a:gd name="T39" fmla="*/ 21 h 34"/>
                  <a:gd name="T40" fmla="*/ 259 w 531"/>
                  <a:gd name="T41" fmla="*/ 21 h 34"/>
                  <a:gd name="T42" fmla="*/ 272 w 531"/>
                  <a:gd name="T43" fmla="*/ 21 h 34"/>
                  <a:gd name="T44" fmla="*/ 284 w 531"/>
                  <a:gd name="T45" fmla="*/ 21 h 34"/>
                  <a:gd name="T46" fmla="*/ 297 w 531"/>
                  <a:gd name="T47" fmla="*/ 21 h 34"/>
                  <a:gd name="T48" fmla="*/ 309 w 531"/>
                  <a:gd name="T49" fmla="*/ 17 h 34"/>
                  <a:gd name="T50" fmla="*/ 322 w 531"/>
                  <a:gd name="T51" fmla="*/ 17 h 34"/>
                  <a:gd name="T52" fmla="*/ 335 w 531"/>
                  <a:gd name="T53" fmla="*/ 17 h 34"/>
                  <a:gd name="T54" fmla="*/ 347 w 531"/>
                  <a:gd name="T55" fmla="*/ 17 h 34"/>
                  <a:gd name="T56" fmla="*/ 360 w 531"/>
                  <a:gd name="T57" fmla="*/ 17 h 34"/>
                  <a:gd name="T58" fmla="*/ 372 w 531"/>
                  <a:gd name="T59" fmla="*/ 13 h 34"/>
                  <a:gd name="T60" fmla="*/ 385 w 531"/>
                  <a:gd name="T61" fmla="*/ 13 h 34"/>
                  <a:gd name="T62" fmla="*/ 397 w 531"/>
                  <a:gd name="T63" fmla="*/ 13 h 34"/>
                  <a:gd name="T64" fmla="*/ 410 w 531"/>
                  <a:gd name="T65" fmla="*/ 13 h 34"/>
                  <a:gd name="T66" fmla="*/ 422 w 531"/>
                  <a:gd name="T67" fmla="*/ 9 h 34"/>
                  <a:gd name="T68" fmla="*/ 435 w 531"/>
                  <a:gd name="T69" fmla="*/ 9 h 34"/>
                  <a:gd name="T70" fmla="*/ 448 w 531"/>
                  <a:gd name="T71" fmla="*/ 9 h 34"/>
                  <a:gd name="T72" fmla="*/ 460 w 531"/>
                  <a:gd name="T73" fmla="*/ 9 h 34"/>
                  <a:gd name="T74" fmla="*/ 473 w 531"/>
                  <a:gd name="T75" fmla="*/ 4 h 34"/>
                  <a:gd name="T76" fmla="*/ 485 w 531"/>
                  <a:gd name="T77" fmla="*/ 4 h 34"/>
                  <a:gd name="T78" fmla="*/ 498 w 531"/>
                  <a:gd name="T79" fmla="*/ 4 h 34"/>
                  <a:gd name="T80" fmla="*/ 510 w 531"/>
                  <a:gd name="T81" fmla="*/ 0 h 34"/>
                  <a:gd name="T82" fmla="*/ 523 w 531"/>
                  <a:gd name="T8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31" h="34">
                    <a:moveTo>
                      <a:pt x="0" y="34"/>
                    </a:moveTo>
                    <a:lnTo>
                      <a:pt x="4" y="34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7" y="34"/>
                    </a:lnTo>
                    <a:lnTo>
                      <a:pt x="21" y="34"/>
                    </a:lnTo>
                    <a:lnTo>
                      <a:pt x="25" y="34"/>
                    </a:lnTo>
                    <a:lnTo>
                      <a:pt x="29" y="34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2" y="29"/>
                    </a:lnTo>
                    <a:lnTo>
                      <a:pt x="46" y="29"/>
                    </a:lnTo>
                    <a:lnTo>
                      <a:pt x="50" y="29"/>
                    </a:lnTo>
                    <a:lnTo>
                      <a:pt x="54" y="29"/>
                    </a:lnTo>
                    <a:lnTo>
                      <a:pt x="58" y="29"/>
                    </a:lnTo>
                    <a:lnTo>
                      <a:pt x="63" y="29"/>
                    </a:lnTo>
                    <a:lnTo>
                      <a:pt x="67" y="29"/>
                    </a:lnTo>
                    <a:lnTo>
                      <a:pt x="71" y="29"/>
                    </a:lnTo>
                    <a:lnTo>
                      <a:pt x="75" y="29"/>
                    </a:lnTo>
                    <a:lnTo>
                      <a:pt x="79" y="29"/>
                    </a:lnTo>
                    <a:lnTo>
                      <a:pt x="84" y="29"/>
                    </a:lnTo>
                    <a:lnTo>
                      <a:pt x="88" y="29"/>
                    </a:lnTo>
                    <a:lnTo>
                      <a:pt x="92" y="29"/>
                    </a:lnTo>
                    <a:lnTo>
                      <a:pt x="96" y="29"/>
                    </a:lnTo>
                    <a:lnTo>
                      <a:pt x="100" y="29"/>
                    </a:lnTo>
                    <a:lnTo>
                      <a:pt x="104" y="29"/>
                    </a:lnTo>
                    <a:lnTo>
                      <a:pt x="109" y="29"/>
                    </a:lnTo>
                    <a:lnTo>
                      <a:pt x="113" y="29"/>
                    </a:lnTo>
                    <a:lnTo>
                      <a:pt x="117" y="25"/>
                    </a:lnTo>
                    <a:lnTo>
                      <a:pt x="121" y="25"/>
                    </a:lnTo>
                    <a:lnTo>
                      <a:pt x="125" y="25"/>
                    </a:lnTo>
                    <a:lnTo>
                      <a:pt x="130" y="25"/>
                    </a:lnTo>
                    <a:lnTo>
                      <a:pt x="134" y="25"/>
                    </a:lnTo>
                    <a:lnTo>
                      <a:pt x="138" y="25"/>
                    </a:lnTo>
                    <a:lnTo>
                      <a:pt x="142" y="25"/>
                    </a:lnTo>
                    <a:lnTo>
                      <a:pt x="146" y="25"/>
                    </a:lnTo>
                    <a:lnTo>
                      <a:pt x="150" y="25"/>
                    </a:lnTo>
                    <a:lnTo>
                      <a:pt x="155" y="25"/>
                    </a:lnTo>
                    <a:lnTo>
                      <a:pt x="159" y="25"/>
                    </a:lnTo>
                    <a:lnTo>
                      <a:pt x="163" y="25"/>
                    </a:lnTo>
                    <a:lnTo>
                      <a:pt x="167" y="25"/>
                    </a:lnTo>
                    <a:lnTo>
                      <a:pt x="171" y="25"/>
                    </a:lnTo>
                    <a:lnTo>
                      <a:pt x="176" y="25"/>
                    </a:lnTo>
                    <a:lnTo>
                      <a:pt x="180" y="25"/>
                    </a:lnTo>
                    <a:lnTo>
                      <a:pt x="184" y="25"/>
                    </a:lnTo>
                    <a:lnTo>
                      <a:pt x="188" y="25"/>
                    </a:lnTo>
                    <a:lnTo>
                      <a:pt x="192" y="25"/>
                    </a:lnTo>
                    <a:lnTo>
                      <a:pt x="197" y="25"/>
                    </a:lnTo>
                    <a:lnTo>
                      <a:pt x="201" y="25"/>
                    </a:lnTo>
                    <a:lnTo>
                      <a:pt x="205" y="25"/>
                    </a:lnTo>
                    <a:lnTo>
                      <a:pt x="209" y="25"/>
                    </a:lnTo>
                    <a:lnTo>
                      <a:pt x="213" y="25"/>
                    </a:lnTo>
                    <a:lnTo>
                      <a:pt x="217" y="25"/>
                    </a:lnTo>
                    <a:lnTo>
                      <a:pt x="222" y="21"/>
                    </a:lnTo>
                    <a:lnTo>
                      <a:pt x="226" y="21"/>
                    </a:lnTo>
                    <a:lnTo>
                      <a:pt x="230" y="21"/>
                    </a:lnTo>
                    <a:lnTo>
                      <a:pt x="234" y="21"/>
                    </a:lnTo>
                    <a:lnTo>
                      <a:pt x="238" y="21"/>
                    </a:lnTo>
                    <a:lnTo>
                      <a:pt x="243" y="21"/>
                    </a:lnTo>
                    <a:lnTo>
                      <a:pt x="247" y="21"/>
                    </a:lnTo>
                    <a:lnTo>
                      <a:pt x="251" y="21"/>
                    </a:lnTo>
                    <a:lnTo>
                      <a:pt x="255" y="21"/>
                    </a:lnTo>
                    <a:lnTo>
                      <a:pt x="259" y="21"/>
                    </a:lnTo>
                    <a:lnTo>
                      <a:pt x="263" y="21"/>
                    </a:lnTo>
                    <a:lnTo>
                      <a:pt x="268" y="21"/>
                    </a:lnTo>
                    <a:lnTo>
                      <a:pt x="272" y="21"/>
                    </a:lnTo>
                    <a:lnTo>
                      <a:pt x="276" y="21"/>
                    </a:lnTo>
                    <a:lnTo>
                      <a:pt x="280" y="21"/>
                    </a:lnTo>
                    <a:lnTo>
                      <a:pt x="284" y="21"/>
                    </a:lnTo>
                    <a:lnTo>
                      <a:pt x="289" y="21"/>
                    </a:lnTo>
                    <a:lnTo>
                      <a:pt x="293" y="21"/>
                    </a:lnTo>
                    <a:lnTo>
                      <a:pt x="297" y="21"/>
                    </a:lnTo>
                    <a:lnTo>
                      <a:pt x="301" y="21"/>
                    </a:lnTo>
                    <a:lnTo>
                      <a:pt x="305" y="21"/>
                    </a:lnTo>
                    <a:lnTo>
                      <a:pt x="309" y="17"/>
                    </a:lnTo>
                    <a:lnTo>
                      <a:pt x="314" y="17"/>
                    </a:lnTo>
                    <a:lnTo>
                      <a:pt x="318" y="17"/>
                    </a:lnTo>
                    <a:lnTo>
                      <a:pt x="322" y="17"/>
                    </a:lnTo>
                    <a:lnTo>
                      <a:pt x="326" y="17"/>
                    </a:lnTo>
                    <a:lnTo>
                      <a:pt x="330" y="17"/>
                    </a:lnTo>
                    <a:lnTo>
                      <a:pt x="335" y="17"/>
                    </a:lnTo>
                    <a:lnTo>
                      <a:pt x="339" y="17"/>
                    </a:lnTo>
                    <a:lnTo>
                      <a:pt x="343" y="17"/>
                    </a:lnTo>
                    <a:lnTo>
                      <a:pt x="347" y="17"/>
                    </a:lnTo>
                    <a:lnTo>
                      <a:pt x="351" y="17"/>
                    </a:lnTo>
                    <a:lnTo>
                      <a:pt x="356" y="17"/>
                    </a:lnTo>
                    <a:lnTo>
                      <a:pt x="360" y="17"/>
                    </a:lnTo>
                    <a:lnTo>
                      <a:pt x="364" y="17"/>
                    </a:lnTo>
                    <a:lnTo>
                      <a:pt x="368" y="17"/>
                    </a:lnTo>
                    <a:lnTo>
                      <a:pt x="372" y="13"/>
                    </a:lnTo>
                    <a:lnTo>
                      <a:pt x="376" y="13"/>
                    </a:lnTo>
                    <a:lnTo>
                      <a:pt x="381" y="13"/>
                    </a:lnTo>
                    <a:lnTo>
                      <a:pt x="385" y="13"/>
                    </a:lnTo>
                    <a:lnTo>
                      <a:pt x="389" y="13"/>
                    </a:lnTo>
                    <a:lnTo>
                      <a:pt x="393" y="13"/>
                    </a:lnTo>
                    <a:lnTo>
                      <a:pt x="397" y="13"/>
                    </a:lnTo>
                    <a:lnTo>
                      <a:pt x="402" y="13"/>
                    </a:lnTo>
                    <a:lnTo>
                      <a:pt x="406" y="13"/>
                    </a:lnTo>
                    <a:lnTo>
                      <a:pt x="410" y="13"/>
                    </a:lnTo>
                    <a:lnTo>
                      <a:pt x="414" y="9"/>
                    </a:lnTo>
                    <a:lnTo>
                      <a:pt x="418" y="9"/>
                    </a:lnTo>
                    <a:lnTo>
                      <a:pt x="422" y="9"/>
                    </a:lnTo>
                    <a:lnTo>
                      <a:pt x="427" y="9"/>
                    </a:lnTo>
                    <a:lnTo>
                      <a:pt x="431" y="9"/>
                    </a:lnTo>
                    <a:lnTo>
                      <a:pt x="435" y="9"/>
                    </a:lnTo>
                    <a:lnTo>
                      <a:pt x="439" y="9"/>
                    </a:lnTo>
                    <a:lnTo>
                      <a:pt x="443" y="9"/>
                    </a:lnTo>
                    <a:lnTo>
                      <a:pt x="448" y="9"/>
                    </a:lnTo>
                    <a:lnTo>
                      <a:pt x="452" y="9"/>
                    </a:lnTo>
                    <a:lnTo>
                      <a:pt x="456" y="9"/>
                    </a:lnTo>
                    <a:lnTo>
                      <a:pt x="460" y="9"/>
                    </a:lnTo>
                    <a:lnTo>
                      <a:pt x="464" y="4"/>
                    </a:lnTo>
                    <a:lnTo>
                      <a:pt x="468" y="4"/>
                    </a:lnTo>
                    <a:lnTo>
                      <a:pt x="473" y="4"/>
                    </a:lnTo>
                    <a:lnTo>
                      <a:pt x="477" y="4"/>
                    </a:lnTo>
                    <a:lnTo>
                      <a:pt x="481" y="4"/>
                    </a:lnTo>
                    <a:lnTo>
                      <a:pt x="485" y="4"/>
                    </a:lnTo>
                    <a:lnTo>
                      <a:pt x="489" y="4"/>
                    </a:lnTo>
                    <a:lnTo>
                      <a:pt x="494" y="4"/>
                    </a:lnTo>
                    <a:lnTo>
                      <a:pt x="498" y="4"/>
                    </a:lnTo>
                    <a:lnTo>
                      <a:pt x="502" y="4"/>
                    </a:lnTo>
                    <a:lnTo>
                      <a:pt x="506" y="0"/>
                    </a:lnTo>
                    <a:lnTo>
                      <a:pt x="510" y="0"/>
                    </a:lnTo>
                    <a:lnTo>
                      <a:pt x="515" y="0"/>
                    </a:lnTo>
                    <a:lnTo>
                      <a:pt x="519" y="0"/>
                    </a:lnTo>
                    <a:lnTo>
                      <a:pt x="523" y="0"/>
                    </a:lnTo>
                    <a:lnTo>
                      <a:pt x="527" y="0"/>
                    </a:lnTo>
                    <a:lnTo>
                      <a:pt x="531" y="0"/>
                    </a:lnTo>
                  </a:path>
                </a:pathLst>
              </a:custGeom>
              <a:noFill/>
              <a:ln w="26988" cap="flat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3" name="Freeform 73"/>
              <p:cNvSpPr>
                <a:spLocks/>
              </p:cNvSpPr>
              <p:nvPr/>
            </p:nvSpPr>
            <p:spPr bwMode="auto">
              <a:xfrm>
                <a:off x="1700" y="2681"/>
                <a:ext cx="532" cy="146"/>
              </a:xfrm>
              <a:custGeom>
                <a:avLst/>
                <a:gdLst>
                  <a:gd name="T0" fmla="*/ 9 w 532"/>
                  <a:gd name="T1" fmla="*/ 142 h 146"/>
                  <a:gd name="T2" fmla="*/ 21 w 532"/>
                  <a:gd name="T3" fmla="*/ 142 h 146"/>
                  <a:gd name="T4" fmla="*/ 34 w 532"/>
                  <a:gd name="T5" fmla="*/ 142 h 146"/>
                  <a:gd name="T6" fmla="*/ 46 w 532"/>
                  <a:gd name="T7" fmla="*/ 138 h 146"/>
                  <a:gd name="T8" fmla="*/ 59 w 532"/>
                  <a:gd name="T9" fmla="*/ 138 h 146"/>
                  <a:gd name="T10" fmla="*/ 71 w 532"/>
                  <a:gd name="T11" fmla="*/ 138 h 146"/>
                  <a:gd name="T12" fmla="*/ 84 w 532"/>
                  <a:gd name="T13" fmla="*/ 134 h 146"/>
                  <a:gd name="T14" fmla="*/ 96 w 532"/>
                  <a:gd name="T15" fmla="*/ 134 h 146"/>
                  <a:gd name="T16" fmla="*/ 109 w 532"/>
                  <a:gd name="T17" fmla="*/ 129 h 146"/>
                  <a:gd name="T18" fmla="*/ 122 w 532"/>
                  <a:gd name="T19" fmla="*/ 129 h 146"/>
                  <a:gd name="T20" fmla="*/ 134 w 532"/>
                  <a:gd name="T21" fmla="*/ 125 h 146"/>
                  <a:gd name="T22" fmla="*/ 147 w 532"/>
                  <a:gd name="T23" fmla="*/ 125 h 146"/>
                  <a:gd name="T24" fmla="*/ 159 w 532"/>
                  <a:gd name="T25" fmla="*/ 121 h 146"/>
                  <a:gd name="T26" fmla="*/ 172 w 532"/>
                  <a:gd name="T27" fmla="*/ 121 h 146"/>
                  <a:gd name="T28" fmla="*/ 184 w 532"/>
                  <a:gd name="T29" fmla="*/ 117 h 146"/>
                  <a:gd name="T30" fmla="*/ 197 w 532"/>
                  <a:gd name="T31" fmla="*/ 113 h 146"/>
                  <a:gd name="T32" fmla="*/ 209 w 532"/>
                  <a:gd name="T33" fmla="*/ 113 h 146"/>
                  <a:gd name="T34" fmla="*/ 222 w 532"/>
                  <a:gd name="T35" fmla="*/ 109 h 146"/>
                  <a:gd name="T36" fmla="*/ 235 w 532"/>
                  <a:gd name="T37" fmla="*/ 104 h 146"/>
                  <a:gd name="T38" fmla="*/ 247 w 532"/>
                  <a:gd name="T39" fmla="*/ 100 h 146"/>
                  <a:gd name="T40" fmla="*/ 260 w 532"/>
                  <a:gd name="T41" fmla="*/ 100 h 146"/>
                  <a:gd name="T42" fmla="*/ 272 w 532"/>
                  <a:gd name="T43" fmla="*/ 96 h 146"/>
                  <a:gd name="T44" fmla="*/ 285 w 532"/>
                  <a:gd name="T45" fmla="*/ 92 h 146"/>
                  <a:gd name="T46" fmla="*/ 297 w 532"/>
                  <a:gd name="T47" fmla="*/ 92 h 146"/>
                  <a:gd name="T48" fmla="*/ 310 w 532"/>
                  <a:gd name="T49" fmla="*/ 88 h 146"/>
                  <a:gd name="T50" fmla="*/ 322 w 532"/>
                  <a:gd name="T51" fmla="*/ 83 h 146"/>
                  <a:gd name="T52" fmla="*/ 335 w 532"/>
                  <a:gd name="T53" fmla="*/ 79 h 146"/>
                  <a:gd name="T54" fmla="*/ 348 w 532"/>
                  <a:gd name="T55" fmla="*/ 75 h 146"/>
                  <a:gd name="T56" fmla="*/ 360 w 532"/>
                  <a:gd name="T57" fmla="*/ 71 h 146"/>
                  <a:gd name="T58" fmla="*/ 373 w 532"/>
                  <a:gd name="T59" fmla="*/ 67 h 146"/>
                  <a:gd name="T60" fmla="*/ 385 w 532"/>
                  <a:gd name="T61" fmla="*/ 63 h 146"/>
                  <a:gd name="T62" fmla="*/ 398 w 532"/>
                  <a:gd name="T63" fmla="*/ 58 h 146"/>
                  <a:gd name="T64" fmla="*/ 410 w 532"/>
                  <a:gd name="T65" fmla="*/ 54 h 146"/>
                  <a:gd name="T66" fmla="*/ 423 w 532"/>
                  <a:gd name="T67" fmla="*/ 50 h 146"/>
                  <a:gd name="T68" fmla="*/ 435 w 532"/>
                  <a:gd name="T69" fmla="*/ 46 h 146"/>
                  <a:gd name="T70" fmla="*/ 448 w 532"/>
                  <a:gd name="T71" fmla="*/ 42 h 146"/>
                  <a:gd name="T72" fmla="*/ 461 w 532"/>
                  <a:gd name="T73" fmla="*/ 33 h 146"/>
                  <a:gd name="T74" fmla="*/ 473 w 532"/>
                  <a:gd name="T75" fmla="*/ 29 h 146"/>
                  <a:gd name="T76" fmla="*/ 486 w 532"/>
                  <a:gd name="T77" fmla="*/ 25 h 146"/>
                  <a:gd name="T78" fmla="*/ 498 w 532"/>
                  <a:gd name="T79" fmla="*/ 17 h 146"/>
                  <a:gd name="T80" fmla="*/ 511 w 532"/>
                  <a:gd name="T81" fmla="*/ 12 h 146"/>
                  <a:gd name="T82" fmla="*/ 523 w 532"/>
                  <a:gd name="T83" fmla="*/ 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32" h="146">
                    <a:moveTo>
                      <a:pt x="0" y="146"/>
                    </a:moveTo>
                    <a:lnTo>
                      <a:pt x="4" y="146"/>
                    </a:lnTo>
                    <a:lnTo>
                      <a:pt x="9" y="142"/>
                    </a:lnTo>
                    <a:lnTo>
                      <a:pt x="13" y="142"/>
                    </a:lnTo>
                    <a:lnTo>
                      <a:pt x="17" y="142"/>
                    </a:lnTo>
                    <a:lnTo>
                      <a:pt x="21" y="142"/>
                    </a:lnTo>
                    <a:lnTo>
                      <a:pt x="25" y="142"/>
                    </a:lnTo>
                    <a:lnTo>
                      <a:pt x="30" y="142"/>
                    </a:lnTo>
                    <a:lnTo>
                      <a:pt x="34" y="142"/>
                    </a:lnTo>
                    <a:lnTo>
                      <a:pt x="38" y="142"/>
                    </a:lnTo>
                    <a:lnTo>
                      <a:pt x="42" y="142"/>
                    </a:lnTo>
                    <a:lnTo>
                      <a:pt x="46" y="138"/>
                    </a:lnTo>
                    <a:lnTo>
                      <a:pt x="50" y="138"/>
                    </a:lnTo>
                    <a:lnTo>
                      <a:pt x="55" y="138"/>
                    </a:lnTo>
                    <a:lnTo>
                      <a:pt x="59" y="138"/>
                    </a:lnTo>
                    <a:lnTo>
                      <a:pt x="63" y="138"/>
                    </a:lnTo>
                    <a:lnTo>
                      <a:pt x="67" y="138"/>
                    </a:lnTo>
                    <a:lnTo>
                      <a:pt x="71" y="138"/>
                    </a:lnTo>
                    <a:lnTo>
                      <a:pt x="76" y="134"/>
                    </a:lnTo>
                    <a:lnTo>
                      <a:pt x="80" y="134"/>
                    </a:lnTo>
                    <a:lnTo>
                      <a:pt x="84" y="134"/>
                    </a:lnTo>
                    <a:lnTo>
                      <a:pt x="88" y="134"/>
                    </a:lnTo>
                    <a:lnTo>
                      <a:pt x="92" y="134"/>
                    </a:lnTo>
                    <a:lnTo>
                      <a:pt x="96" y="134"/>
                    </a:lnTo>
                    <a:lnTo>
                      <a:pt x="101" y="134"/>
                    </a:lnTo>
                    <a:lnTo>
                      <a:pt x="105" y="129"/>
                    </a:lnTo>
                    <a:lnTo>
                      <a:pt x="109" y="129"/>
                    </a:lnTo>
                    <a:lnTo>
                      <a:pt x="113" y="129"/>
                    </a:lnTo>
                    <a:lnTo>
                      <a:pt x="117" y="129"/>
                    </a:lnTo>
                    <a:lnTo>
                      <a:pt x="122" y="129"/>
                    </a:lnTo>
                    <a:lnTo>
                      <a:pt x="126" y="129"/>
                    </a:lnTo>
                    <a:lnTo>
                      <a:pt x="130" y="125"/>
                    </a:lnTo>
                    <a:lnTo>
                      <a:pt x="134" y="125"/>
                    </a:lnTo>
                    <a:lnTo>
                      <a:pt x="138" y="125"/>
                    </a:lnTo>
                    <a:lnTo>
                      <a:pt x="143" y="125"/>
                    </a:lnTo>
                    <a:lnTo>
                      <a:pt x="147" y="125"/>
                    </a:lnTo>
                    <a:lnTo>
                      <a:pt x="151" y="125"/>
                    </a:lnTo>
                    <a:lnTo>
                      <a:pt x="155" y="121"/>
                    </a:lnTo>
                    <a:lnTo>
                      <a:pt x="159" y="121"/>
                    </a:lnTo>
                    <a:lnTo>
                      <a:pt x="163" y="121"/>
                    </a:lnTo>
                    <a:lnTo>
                      <a:pt x="168" y="121"/>
                    </a:lnTo>
                    <a:lnTo>
                      <a:pt x="172" y="121"/>
                    </a:lnTo>
                    <a:lnTo>
                      <a:pt x="176" y="117"/>
                    </a:lnTo>
                    <a:lnTo>
                      <a:pt x="180" y="117"/>
                    </a:lnTo>
                    <a:lnTo>
                      <a:pt x="184" y="117"/>
                    </a:lnTo>
                    <a:lnTo>
                      <a:pt x="189" y="117"/>
                    </a:lnTo>
                    <a:lnTo>
                      <a:pt x="193" y="113"/>
                    </a:lnTo>
                    <a:lnTo>
                      <a:pt x="197" y="113"/>
                    </a:lnTo>
                    <a:lnTo>
                      <a:pt x="201" y="113"/>
                    </a:lnTo>
                    <a:lnTo>
                      <a:pt x="205" y="113"/>
                    </a:lnTo>
                    <a:lnTo>
                      <a:pt x="209" y="113"/>
                    </a:lnTo>
                    <a:lnTo>
                      <a:pt x="214" y="109"/>
                    </a:lnTo>
                    <a:lnTo>
                      <a:pt x="218" y="109"/>
                    </a:lnTo>
                    <a:lnTo>
                      <a:pt x="222" y="109"/>
                    </a:lnTo>
                    <a:lnTo>
                      <a:pt x="226" y="109"/>
                    </a:lnTo>
                    <a:lnTo>
                      <a:pt x="230" y="104"/>
                    </a:lnTo>
                    <a:lnTo>
                      <a:pt x="235" y="104"/>
                    </a:lnTo>
                    <a:lnTo>
                      <a:pt x="239" y="104"/>
                    </a:lnTo>
                    <a:lnTo>
                      <a:pt x="243" y="104"/>
                    </a:lnTo>
                    <a:lnTo>
                      <a:pt x="247" y="100"/>
                    </a:lnTo>
                    <a:lnTo>
                      <a:pt x="251" y="100"/>
                    </a:lnTo>
                    <a:lnTo>
                      <a:pt x="255" y="100"/>
                    </a:lnTo>
                    <a:lnTo>
                      <a:pt x="260" y="100"/>
                    </a:lnTo>
                    <a:lnTo>
                      <a:pt x="264" y="100"/>
                    </a:lnTo>
                    <a:lnTo>
                      <a:pt x="268" y="96"/>
                    </a:lnTo>
                    <a:lnTo>
                      <a:pt x="272" y="96"/>
                    </a:lnTo>
                    <a:lnTo>
                      <a:pt x="276" y="96"/>
                    </a:lnTo>
                    <a:lnTo>
                      <a:pt x="281" y="96"/>
                    </a:lnTo>
                    <a:lnTo>
                      <a:pt x="285" y="92"/>
                    </a:lnTo>
                    <a:lnTo>
                      <a:pt x="289" y="92"/>
                    </a:lnTo>
                    <a:lnTo>
                      <a:pt x="293" y="92"/>
                    </a:lnTo>
                    <a:lnTo>
                      <a:pt x="297" y="92"/>
                    </a:lnTo>
                    <a:lnTo>
                      <a:pt x="302" y="88"/>
                    </a:lnTo>
                    <a:lnTo>
                      <a:pt x="306" y="88"/>
                    </a:lnTo>
                    <a:lnTo>
                      <a:pt x="310" y="88"/>
                    </a:lnTo>
                    <a:lnTo>
                      <a:pt x="314" y="83"/>
                    </a:lnTo>
                    <a:lnTo>
                      <a:pt x="318" y="83"/>
                    </a:lnTo>
                    <a:lnTo>
                      <a:pt x="322" y="83"/>
                    </a:lnTo>
                    <a:lnTo>
                      <a:pt x="327" y="83"/>
                    </a:lnTo>
                    <a:lnTo>
                      <a:pt x="331" y="79"/>
                    </a:lnTo>
                    <a:lnTo>
                      <a:pt x="335" y="79"/>
                    </a:lnTo>
                    <a:lnTo>
                      <a:pt x="339" y="79"/>
                    </a:lnTo>
                    <a:lnTo>
                      <a:pt x="343" y="79"/>
                    </a:lnTo>
                    <a:lnTo>
                      <a:pt x="348" y="75"/>
                    </a:lnTo>
                    <a:lnTo>
                      <a:pt x="352" y="75"/>
                    </a:lnTo>
                    <a:lnTo>
                      <a:pt x="356" y="75"/>
                    </a:lnTo>
                    <a:lnTo>
                      <a:pt x="360" y="71"/>
                    </a:lnTo>
                    <a:lnTo>
                      <a:pt x="364" y="71"/>
                    </a:lnTo>
                    <a:lnTo>
                      <a:pt x="368" y="71"/>
                    </a:lnTo>
                    <a:lnTo>
                      <a:pt x="373" y="67"/>
                    </a:lnTo>
                    <a:lnTo>
                      <a:pt x="377" y="67"/>
                    </a:lnTo>
                    <a:lnTo>
                      <a:pt x="381" y="67"/>
                    </a:lnTo>
                    <a:lnTo>
                      <a:pt x="385" y="63"/>
                    </a:lnTo>
                    <a:lnTo>
                      <a:pt x="389" y="63"/>
                    </a:lnTo>
                    <a:lnTo>
                      <a:pt x="394" y="63"/>
                    </a:lnTo>
                    <a:lnTo>
                      <a:pt x="398" y="58"/>
                    </a:lnTo>
                    <a:lnTo>
                      <a:pt x="402" y="58"/>
                    </a:lnTo>
                    <a:lnTo>
                      <a:pt x="406" y="58"/>
                    </a:lnTo>
                    <a:lnTo>
                      <a:pt x="410" y="54"/>
                    </a:lnTo>
                    <a:lnTo>
                      <a:pt x="414" y="54"/>
                    </a:lnTo>
                    <a:lnTo>
                      <a:pt x="419" y="50"/>
                    </a:lnTo>
                    <a:lnTo>
                      <a:pt x="423" y="50"/>
                    </a:lnTo>
                    <a:lnTo>
                      <a:pt x="427" y="50"/>
                    </a:lnTo>
                    <a:lnTo>
                      <a:pt x="431" y="46"/>
                    </a:lnTo>
                    <a:lnTo>
                      <a:pt x="435" y="46"/>
                    </a:lnTo>
                    <a:lnTo>
                      <a:pt x="440" y="42"/>
                    </a:lnTo>
                    <a:lnTo>
                      <a:pt x="444" y="42"/>
                    </a:lnTo>
                    <a:lnTo>
                      <a:pt x="448" y="42"/>
                    </a:lnTo>
                    <a:lnTo>
                      <a:pt x="452" y="37"/>
                    </a:lnTo>
                    <a:lnTo>
                      <a:pt x="456" y="37"/>
                    </a:lnTo>
                    <a:lnTo>
                      <a:pt x="461" y="33"/>
                    </a:lnTo>
                    <a:lnTo>
                      <a:pt x="465" y="33"/>
                    </a:lnTo>
                    <a:lnTo>
                      <a:pt x="469" y="29"/>
                    </a:lnTo>
                    <a:lnTo>
                      <a:pt x="473" y="29"/>
                    </a:lnTo>
                    <a:lnTo>
                      <a:pt x="477" y="29"/>
                    </a:lnTo>
                    <a:lnTo>
                      <a:pt x="481" y="25"/>
                    </a:lnTo>
                    <a:lnTo>
                      <a:pt x="486" y="25"/>
                    </a:lnTo>
                    <a:lnTo>
                      <a:pt x="490" y="21"/>
                    </a:lnTo>
                    <a:lnTo>
                      <a:pt x="494" y="21"/>
                    </a:lnTo>
                    <a:lnTo>
                      <a:pt x="498" y="17"/>
                    </a:lnTo>
                    <a:lnTo>
                      <a:pt x="502" y="17"/>
                    </a:lnTo>
                    <a:lnTo>
                      <a:pt x="507" y="12"/>
                    </a:lnTo>
                    <a:lnTo>
                      <a:pt x="511" y="12"/>
                    </a:lnTo>
                    <a:lnTo>
                      <a:pt x="515" y="8"/>
                    </a:lnTo>
                    <a:lnTo>
                      <a:pt x="519" y="4"/>
                    </a:lnTo>
                    <a:lnTo>
                      <a:pt x="523" y="4"/>
                    </a:lnTo>
                    <a:lnTo>
                      <a:pt x="527" y="0"/>
                    </a:lnTo>
                    <a:lnTo>
                      <a:pt x="532" y="0"/>
                    </a:lnTo>
                  </a:path>
                </a:pathLst>
              </a:custGeom>
              <a:noFill/>
              <a:ln w="26988" cap="flat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4" name="Freeform 74"/>
              <p:cNvSpPr>
                <a:spLocks/>
              </p:cNvSpPr>
              <p:nvPr/>
            </p:nvSpPr>
            <p:spPr bwMode="auto">
              <a:xfrm>
                <a:off x="2232" y="2225"/>
                <a:ext cx="531" cy="456"/>
              </a:xfrm>
              <a:custGeom>
                <a:avLst/>
                <a:gdLst>
                  <a:gd name="T0" fmla="*/ 8 w 531"/>
                  <a:gd name="T1" fmla="*/ 452 h 456"/>
                  <a:gd name="T2" fmla="*/ 21 w 531"/>
                  <a:gd name="T3" fmla="*/ 443 h 456"/>
                  <a:gd name="T4" fmla="*/ 33 w 531"/>
                  <a:gd name="T5" fmla="*/ 439 h 456"/>
                  <a:gd name="T6" fmla="*/ 46 w 531"/>
                  <a:gd name="T7" fmla="*/ 431 h 456"/>
                  <a:gd name="T8" fmla="*/ 58 w 531"/>
                  <a:gd name="T9" fmla="*/ 422 h 456"/>
                  <a:gd name="T10" fmla="*/ 71 w 531"/>
                  <a:gd name="T11" fmla="*/ 414 h 456"/>
                  <a:gd name="T12" fmla="*/ 83 w 531"/>
                  <a:gd name="T13" fmla="*/ 410 h 456"/>
                  <a:gd name="T14" fmla="*/ 96 w 531"/>
                  <a:gd name="T15" fmla="*/ 402 h 456"/>
                  <a:gd name="T16" fmla="*/ 108 w 531"/>
                  <a:gd name="T17" fmla="*/ 393 h 456"/>
                  <a:gd name="T18" fmla="*/ 121 w 531"/>
                  <a:gd name="T19" fmla="*/ 385 h 456"/>
                  <a:gd name="T20" fmla="*/ 134 w 531"/>
                  <a:gd name="T21" fmla="*/ 376 h 456"/>
                  <a:gd name="T22" fmla="*/ 146 w 531"/>
                  <a:gd name="T23" fmla="*/ 368 h 456"/>
                  <a:gd name="T24" fmla="*/ 159 w 531"/>
                  <a:gd name="T25" fmla="*/ 360 h 456"/>
                  <a:gd name="T26" fmla="*/ 171 w 531"/>
                  <a:gd name="T27" fmla="*/ 351 h 456"/>
                  <a:gd name="T28" fmla="*/ 184 w 531"/>
                  <a:gd name="T29" fmla="*/ 339 h 456"/>
                  <a:gd name="T30" fmla="*/ 196 w 531"/>
                  <a:gd name="T31" fmla="*/ 330 h 456"/>
                  <a:gd name="T32" fmla="*/ 209 w 531"/>
                  <a:gd name="T33" fmla="*/ 322 h 456"/>
                  <a:gd name="T34" fmla="*/ 221 w 531"/>
                  <a:gd name="T35" fmla="*/ 314 h 456"/>
                  <a:gd name="T36" fmla="*/ 234 w 531"/>
                  <a:gd name="T37" fmla="*/ 301 h 456"/>
                  <a:gd name="T38" fmla="*/ 247 w 531"/>
                  <a:gd name="T39" fmla="*/ 293 h 456"/>
                  <a:gd name="T40" fmla="*/ 259 w 531"/>
                  <a:gd name="T41" fmla="*/ 280 h 456"/>
                  <a:gd name="T42" fmla="*/ 272 w 531"/>
                  <a:gd name="T43" fmla="*/ 272 h 456"/>
                  <a:gd name="T44" fmla="*/ 284 w 531"/>
                  <a:gd name="T45" fmla="*/ 259 h 456"/>
                  <a:gd name="T46" fmla="*/ 297 w 531"/>
                  <a:gd name="T47" fmla="*/ 247 h 456"/>
                  <a:gd name="T48" fmla="*/ 309 w 531"/>
                  <a:gd name="T49" fmla="*/ 234 h 456"/>
                  <a:gd name="T50" fmla="*/ 322 w 531"/>
                  <a:gd name="T51" fmla="*/ 222 h 456"/>
                  <a:gd name="T52" fmla="*/ 334 w 531"/>
                  <a:gd name="T53" fmla="*/ 209 h 456"/>
                  <a:gd name="T54" fmla="*/ 351 w 531"/>
                  <a:gd name="T55" fmla="*/ 197 h 456"/>
                  <a:gd name="T56" fmla="*/ 359 w 531"/>
                  <a:gd name="T57" fmla="*/ 184 h 456"/>
                  <a:gd name="T58" fmla="*/ 372 w 531"/>
                  <a:gd name="T59" fmla="*/ 172 h 456"/>
                  <a:gd name="T60" fmla="*/ 385 w 531"/>
                  <a:gd name="T61" fmla="*/ 159 h 456"/>
                  <a:gd name="T62" fmla="*/ 397 w 531"/>
                  <a:gd name="T63" fmla="*/ 146 h 456"/>
                  <a:gd name="T64" fmla="*/ 410 w 531"/>
                  <a:gd name="T65" fmla="*/ 134 h 456"/>
                  <a:gd name="T66" fmla="*/ 422 w 531"/>
                  <a:gd name="T67" fmla="*/ 121 h 456"/>
                  <a:gd name="T68" fmla="*/ 435 w 531"/>
                  <a:gd name="T69" fmla="*/ 109 h 456"/>
                  <a:gd name="T70" fmla="*/ 447 w 531"/>
                  <a:gd name="T71" fmla="*/ 92 h 456"/>
                  <a:gd name="T72" fmla="*/ 460 w 531"/>
                  <a:gd name="T73" fmla="*/ 80 h 456"/>
                  <a:gd name="T74" fmla="*/ 472 w 531"/>
                  <a:gd name="T75" fmla="*/ 67 h 456"/>
                  <a:gd name="T76" fmla="*/ 489 w 531"/>
                  <a:gd name="T77" fmla="*/ 50 h 456"/>
                  <a:gd name="T78" fmla="*/ 498 w 531"/>
                  <a:gd name="T79" fmla="*/ 38 h 456"/>
                  <a:gd name="T80" fmla="*/ 510 w 531"/>
                  <a:gd name="T81" fmla="*/ 25 h 456"/>
                  <a:gd name="T82" fmla="*/ 523 w 531"/>
                  <a:gd name="T83" fmla="*/ 8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31" h="456">
                    <a:moveTo>
                      <a:pt x="0" y="456"/>
                    </a:moveTo>
                    <a:lnTo>
                      <a:pt x="4" y="452"/>
                    </a:lnTo>
                    <a:lnTo>
                      <a:pt x="8" y="452"/>
                    </a:lnTo>
                    <a:lnTo>
                      <a:pt x="12" y="448"/>
                    </a:lnTo>
                    <a:lnTo>
                      <a:pt x="16" y="448"/>
                    </a:lnTo>
                    <a:lnTo>
                      <a:pt x="21" y="443"/>
                    </a:lnTo>
                    <a:lnTo>
                      <a:pt x="25" y="443"/>
                    </a:lnTo>
                    <a:lnTo>
                      <a:pt x="29" y="439"/>
                    </a:lnTo>
                    <a:lnTo>
                      <a:pt x="33" y="439"/>
                    </a:lnTo>
                    <a:lnTo>
                      <a:pt x="37" y="435"/>
                    </a:lnTo>
                    <a:lnTo>
                      <a:pt x="41" y="431"/>
                    </a:lnTo>
                    <a:lnTo>
                      <a:pt x="46" y="431"/>
                    </a:lnTo>
                    <a:lnTo>
                      <a:pt x="50" y="427"/>
                    </a:lnTo>
                    <a:lnTo>
                      <a:pt x="54" y="427"/>
                    </a:lnTo>
                    <a:lnTo>
                      <a:pt x="58" y="422"/>
                    </a:lnTo>
                    <a:lnTo>
                      <a:pt x="62" y="422"/>
                    </a:lnTo>
                    <a:lnTo>
                      <a:pt x="67" y="418"/>
                    </a:lnTo>
                    <a:lnTo>
                      <a:pt x="71" y="414"/>
                    </a:lnTo>
                    <a:lnTo>
                      <a:pt x="75" y="414"/>
                    </a:lnTo>
                    <a:lnTo>
                      <a:pt x="79" y="410"/>
                    </a:lnTo>
                    <a:lnTo>
                      <a:pt x="83" y="410"/>
                    </a:lnTo>
                    <a:lnTo>
                      <a:pt x="88" y="406"/>
                    </a:lnTo>
                    <a:lnTo>
                      <a:pt x="92" y="402"/>
                    </a:lnTo>
                    <a:lnTo>
                      <a:pt x="96" y="402"/>
                    </a:lnTo>
                    <a:lnTo>
                      <a:pt x="100" y="397"/>
                    </a:lnTo>
                    <a:lnTo>
                      <a:pt x="104" y="393"/>
                    </a:lnTo>
                    <a:lnTo>
                      <a:pt x="108" y="393"/>
                    </a:lnTo>
                    <a:lnTo>
                      <a:pt x="113" y="389"/>
                    </a:lnTo>
                    <a:lnTo>
                      <a:pt x="117" y="389"/>
                    </a:lnTo>
                    <a:lnTo>
                      <a:pt x="121" y="385"/>
                    </a:lnTo>
                    <a:lnTo>
                      <a:pt x="125" y="381"/>
                    </a:lnTo>
                    <a:lnTo>
                      <a:pt x="129" y="381"/>
                    </a:lnTo>
                    <a:lnTo>
                      <a:pt x="134" y="376"/>
                    </a:lnTo>
                    <a:lnTo>
                      <a:pt x="138" y="372"/>
                    </a:lnTo>
                    <a:lnTo>
                      <a:pt x="142" y="372"/>
                    </a:lnTo>
                    <a:lnTo>
                      <a:pt x="146" y="368"/>
                    </a:lnTo>
                    <a:lnTo>
                      <a:pt x="150" y="364"/>
                    </a:lnTo>
                    <a:lnTo>
                      <a:pt x="154" y="364"/>
                    </a:lnTo>
                    <a:lnTo>
                      <a:pt x="159" y="360"/>
                    </a:lnTo>
                    <a:lnTo>
                      <a:pt x="163" y="356"/>
                    </a:lnTo>
                    <a:lnTo>
                      <a:pt x="167" y="351"/>
                    </a:lnTo>
                    <a:lnTo>
                      <a:pt x="171" y="351"/>
                    </a:lnTo>
                    <a:lnTo>
                      <a:pt x="175" y="347"/>
                    </a:lnTo>
                    <a:lnTo>
                      <a:pt x="180" y="343"/>
                    </a:lnTo>
                    <a:lnTo>
                      <a:pt x="184" y="339"/>
                    </a:lnTo>
                    <a:lnTo>
                      <a:pt x="188" y="339"/>
                    </a:lnTo>
                    <a:lnTo>
                      <a:pt x="192" y="335"/>
                    </a:lnTo>
                    <a:lnTo>
                      <a:pt x="196" y="330"/>
                    </a:lnTo>
                    <a:lnTo>
                      <a:pt x="200" y="326"/>
                    </a:lnTo>
                    <a:lnTo>
                      <a:pt x="205" y="326"/>
                    </a:lnTo>
                    <a:lnTo>
                      <a:pt x="209" y="322"/>
                    </a:lnTo>
                    <a:lnTo>
                      <a:pt x="213" y="318"/>
                    </a:lnTo>
                    <a:lnTo>
                      <a:pt x="217" y="314"/>
                    </a:lnTo>
                    <a:lnTo>
                      <a:pt x="221" y="314"/>
                    </a:lnTo>
                    <a:lnTo>
                      <a:pt x="226" y="310"/>
                    </a:lnTo>
                    <a:lnTo>
                      <a:pt x="230" y="305"/>
                    </a:lnTo>
                    <a:lnTo>
                      <a:pt x="234" y="301"/>
                    </a:lnTo>
                    <a:lnTo>
                      <a:pt x="238" y="297"/>
                    </a:lnTo>
                    <a:lnTo>
                      <a:pt x="242" y="293"/>
                    </a:lnTo>
                    <a:lnTo>
                      <a:pt x="247" y="293"/>
                    </a:lnTo>
                    <a:lnTo>
                      <a:pt x="251" y="289"/>
                    </a:lnTo>
                    <a:lnTo>
                      <a:pt x="255" y="284"/>
                    </a:lnTo>
                    <a:lnTo>
                      <a:pt x="259" y="280"/>
                    </a:lnTo>
                    <a:lnTo>
                      <a:pt x="263" y="276"/>
                    </a:lnTo>
                    <a:lnTo>
                      <a:pt x="267" y="276"/>
                    </a:lnTo>
                    <a:lnTo>
                      <a:pt x="272" y="272"/>
                    </a:lnTo>
                    <a:lnTo>
                      <a:pt x="276" y="268"/>
                    </a:lnTo>
                    <a:lnTo>
                      <a:pt x="280" y="264"/>
                    </a:lnTo>
                    <a:lnTo>
                      <a:pt x="284" y="259"/>
                    </a:lnTo>
                    <a:lnTo>
                      <a:pt x="288" y="255"/>
                    </a:lnTo>
                    <a:lnTo>
                      <a:pt x="293" y="251"/>
                    </a:lnTo>
                    <a:lnTo>
                      <a:pt x="297" y="247"/>
                    </a:lnTo>
                    <a:lnTo>
                      <a:pt x="301" y="243"/>
                    </a:lnTo>
                    <a:lnTo>
                      <a:pt x="305" y="238"/>
                    </a:lnTo>
                    <a:lnTo>
                      <a:pt x="309" y="234"/>
                    </a:lnTo>
                    <a:lnTo>
                      <a:pt x="313" y="230"/>
                    </a:lnTo>
                    <a:lnTo>
                      <a:pt x="318" y="226"/>
                    </a:lnTo>
                    <a:lnTo>
                      <a:pt x="322" y="222"/>
                    </a:lnTo>
                    <a:lnTo>
                      <a:pt x="326" y="218"/>
                    </a:lnTo>
                    <a:lnTo>
                      <a:pt x="330" y="213"/>
                    </a:lnTo>
                    <a:lnTo>
                      <a:pt x="334" y="209"/>
                    </a:lnTo>
                    <a:lnTo>
                      <a:pt x="339" y="209"/>
                    </a:lnTo>
                    <a:lnTo>
                      <a:pt x="343" y="205"/>
                    </a:lnTo>
                    <a:lnTo>
                      <a:pt x="351" y="197"/>
                    </a:lnTo>
                    <a:lnTo>
                      <a:pt x="351" y="192"/>
                    </a:lnTo>
                    <a:lnTo>
                      <a:pt x="355" y="188"/>
                    </a:lnTo>
                    <a:lnTo>
                      <a:pt x="359" y="184"/>
                    </a:lnTo>
                    <a:lnTo>
                      <a:pt x="364" y="180"/>
                    </a:lnTo>
                    <a:lnTo>
                      <a:pt x="368" y="176"/>
                    </a:lnTo>
                    <a:lnTo>
                      <a:pt x="372" y="172"/>
                    </a:lnTo>
                    <a:lnTo>
                      <a:pt x="376" y="167"/>
                    </a:lnTo>
                    <a:lnTo>
                      <a:pt x="380" y="163"/>
                    </a:lnTo>
                    <a:lnTo>
                      <a:pt x="385" y="159"/>
                    </a:lnTo>
                    <a:lnTo>
                      <a:pt x="389" y="155"/>
                    </a:lnTo>
                    <a:lnTo>
                      <a:pt x="393" y="151"/>
                    </a:lnTo>
                    <a:lnTo>
                      <a:pt x="397" y="146"/>
                    </a:lnTo>
                    <a:lnTo>
                      <a:pt x="401" y="142"/>
                    </a:lnTo>
                    <a:lnTo>
                      <a:pt x="406" y="138"/>
                    </a:lnTo>
                    <a:lnTo>
                      <a:pt x="410" y="134"/>
                    </a:lnTo>
                    <a:lnTo>
                      <a:pt x="414" y="130"/>
                    </a:lnTo>
                    <a:lnTo>
                      <a:pt x="418" y="126"/>
                    </a:lnTo>
                    <a:lnTo>
                      <a:pt x="422" y="121"/>
                    </a:lnTo>
                    <a:lnTo>
                      <a:pt x="426" y="117"/>
                    </a:lnTo>
                    <a:lnTo>
                      <a:pt x="431" y="113"/>
                    </a:lnTo>
                    <a:lnTo>
                      <a:pt x="435" y="109"/>
                    </a:lnTo>
                    <a:lnTo>
                      <a:pt x="439" y="105"/>
                    </a:lnTo>
                    <a:lnTo>
                      <a:pt x="447" y="96"/>
                    </a:lnTo>
                    <a:lnTo>
                      <a:pt x="447" y="92"/>
                    </a:lnTo>
                    <a:lnTo>
                      <a:pt x="452" y="88"/>
                    </a:lnTo>
                    <a:lnTo>
                      <a:pt x="456" y="84"/>
                    </a:lnTo>
                    <a:lnTo>
                      <a:pt x="460" y="80"/>
                    </a:lnTo>
                    <a:lnTo>
                      <a:pt x="464" y="75"/>
                    </a:lnTo>
                    <a:lnTo>
                      <a:pt x="468" y="71"/>
                    </a:lnTo>
                    <a:lnTo>
                      <a:pt x="472" y="67"/>
                    </a:lnTo>
                    <a:lnTo>
                      <a:pt x="477" y="63"/>
                    </a:lnTo>
                    <a:lnTo>
                      <a:pt x="481" y="59"/>
                    </a:lnTo>
                    <a:lnTo>
                      <a:pt x="489" y="50"/>
                    </a:lnTo>
                    <a:lnTo>
                      <a:pt x="489" y="46"/>
                    </a:lnTo>
                    <a:lnTo>
                      <a:pt x="493" y="42"/>
                    </a:lnTo>
                    <a:lnTo>
                      <a:pt x="498" y="38"/>
                    </a:lnTo>
                    <a:lnTo>
                      <a:pt x="502" y="34"/>
                    </a:lnTo>
                    <a:lnTo>
                      <a:pt x="506" y="29"/>
                    </a:lnTo>
                    <a:lnTo>
                      <a:pt x="510" y="25"/>
                    </a:lnTo>
                    <a:lnTo>
                      <a:pt x="514" y="21"/>
                    </a:lnTo>
                    <a:lnTo>
                      <a:pt x="523" y="13"/>
                    </a:lnTo>
                    <a:lnTo>
                      <a:pt x="523" y="8"/>
                    </a:lnTo>
                    <a:lnTo>
                      <a:pt x="527" y="4"/>
                    </a:lnTo>
                    <a:lnTo>
                      <a:pt x="531" y="0"/>
                    </a:lnTo>
                  </a:path>
                </a:pathLst>
              </a:custGeom>
              <a:noFill/>
              <a:ln w="26988" cap="flat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5" name="Freeform 75"/>
              <p:cNvSpPr>
                <a:spLocks/>
              </p:cNvSpPr>
              <p:nvPr/>
            </p:nvSpPr>
            <p:spPr bwMode="auto">
              <a:xfrm>
                <a:off x="2763" y="1556"/>
                <a:ext cx="531" cy="669"/>
              </a:xfrm>
              <a:custGeom>
                <a:avLst/>
                <a:gdLst>
                  <a:gd name="T0" fmla="*/ 13 w 531"/>
                  <a:gd name="T1" fmla="*/ 657 h 669"/>
                  <a:gd name="T2" fmla="*/ 21 w 531"/>
                  <a:gd name="T3" fmla="*/ 644 h 669"/>
                  <a:gd name="T4" fmla="*/ 38 w 531"/>
                  <a:gd name="T5" fmla="*/ 627 h 669"/>
                  <a:gd name="T6" fmla="*/ 46 w 531"/>
                  <a:gd name="T7" fmla="*/ 615 h 669"/>
                  <a:gd name="T8" fmla="*/ 59 w 531"/>
                  <a:gd name="T9" fmla="*/ 598 h 669"/>
                  <a:gd name="T10" fmla="*/ 71 w 531"/>
                  <a:gd name="T11" fmla="*/ 581 h 669"/>
                  <a:gd name="T12" fmla="*/ 88 w 531"/>
                  <a:gd name="T13" fmla="*/ 565 h 669"/>
                  <a:gd name="T14" fmla="*/ 100 w 531"/>
                  <a:gd name="T15" fmla="*/ 548 h 669"/>
                  <a:gd name="T16" fmla="*/ 113 w 531"/>
                  <a:gd name="T17" fmla="*/ 531 h 669"/>
                  <a:gd name="T18" fmla="*/ 121 w 531"/>
                  <a:gd name="T19" fmla="*/ 519 h 669"/>
                  <a:gd name="T20" fmla="*/ 134 w 531"/>
                  <a:gd name="T21" fmla="*/ 502 h 669"/>
                  <a:gd name="T22" fmla="*/ 146 w 531"/>
                  <a:gd name="T23" fmla="*/ 485 h 669"/>
                  <a:gd name="T24" fmla="*/ 159 w 531"/>
                  <a:gd name="T25" fmla="*/ 468 h 669"/>
                  <a:gd name="T26" fmla="*/ 172 w 531"/>
                  <a:gd name="T27" fmla="*/ 452 h 669"/>
                  <a:gd name="T28" fmla="*/ 188 w 531"/>
                  <a:gd name="T29" fmla="*/ 435 h 669"/>
                  <a:gd name="T30" fmla="*/ 197 w 531"/>
                  <a:gd name="T31" fmla="*/ 418 h 669"/>
                  <a:gd name="T32" fmla="*/ 209 w 531"/>
                  <a:gd name="T33" fmla="*/ 401 h 669"/>
                  <a:gd name="T34" fmla="*/ 222 w 531"/>
                  <a:gd name="T35" fmla="*/ 385 h 669"/>
                  <a:gd name="T36" fmla="*/ 239 w 531"/>
                  <a:gd name="T37" fmla="*/ 368 h 669"/>
                  <a:gd name="T38" fmla="*/ 251 w 531"/>
                  <a:gd name="T39" fmla="*/ 351 h 669"/>
                  <a:gd name="T40" fmla="*/ 259 w 531"/>
                  <a:gd name="T41" fmla="*/ 339 h 669"/>
                  <a:gd name="T42" fmla="*/ 272 w 531"/>
                  <a:gd name="T43" fmla="*/ 322 h 669"/>
                  <a:gd name="T44" fmla="*/ 285 w 531"/>
                  <a:gd name="T45" fmla="*/ 305 h 669"/>
                  <a:gd name="T46" fmla="*/ 297 w 531"/>
                  <a:gd name="T47" fmla="*/ 289 h 669"/>
                  <a:gd name="T48" fmla="*/ 310 w 531"/>
                  <a:gd name="T49" fmla="*/ 272 h 669"/>
                  <a:gd name="T50" fmla="*/ 322 w 531"/>
                  <a:gd name="T51" fmla="*/ 255 h 669"/>
                  <a:gd name="T52" fmla="*/ 339 w 531"/>
                  <a:gd name="T53" fmla="*/ 238 h 669"/>
                  <a:gd name="T54" fmla="*/ 351 w 531"/>
                  <a:gd name="T55" fmla="*/ 222 h 669"/>
                  <a:gd name="T56" fmla="*/ 364 w 531"/>
                  <a:gd name="T57" fmla="*/ 205 h 669"/>
                  <a:gd name="T58" fmla="*/ 372 w 531"/>
                  <a:gd name="T59" fmla="*/ 192 h 669"/>
                  <a:gd name="T60" fmla="*/ 385 w 531"/>
                  <a:gd name="T61" fmla="*/ 176 h 669"/>
                  <a:gd name="T62" fmla="*/ 398 w 531"/>
                  <a:gd name="T63" fmla="*/ 159 h 669"/>
                  <a:gd name="T64" fmla="*/ 410 w 531"/>
                  <a:gd name="T65" fmla="*/ 142 h 669"/>
                  <a:gd name="T66" fmla="*/ 423 w 531"/>
                  <a:gd name="T67" fmla="*/ 126 h 669"/>
                  <a:gd name="T68" fmla="*/ 439 w 531"/>
                  <a:gd name="T69" fmla="*/ 109 h 669"/>
                  <a:gd name="T70" fmla="*/ 448 w 531"/>
                  <a:gd name="T71" fmla="*/ 96 h 669"/>
                  <a:gd name="T72" fmla="*/ 460 w 531"/>
                  <a:gd name="T73" fmla="*/ 80 h 669"/>
                  <a:gd name="T74" fmla="*/ 473 w 531"/>
                  <a:gd name="T75" fmla="*/ 67 h 669"/>
                  <a:gd name="T76" fmla="*/ 485 w 531"/>
                  <a:gd name="T77" fmla="*/ 50 h 669"/>
                  <a:gd name="T78" fmla="*/ 498 w 531"/>
                  <a:gd name="T79" fmla="*/ 38 h 669"/>
                  <a:gd name="T80" fmla="*/ 510 w 531"/>
                  <a:gd name="T81" fmla="*/ 21 h 669"/>
                  <a:gd name="T82" fmla="*/ 523 w 531"/>
                  <a:gd name="T83" fmla="*/ 8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31" h="669">
                    <a:moveTo>
                      <a:pt x="0" y="669"/>
                    </a:moveTo>
                    <a:lnTo>
                      <a:pt x="4" y="665"/>
                    </a:lnTo>
                    <a:lnTo>
                      <a:pt x="13" y="657"/>
                    </a:lnTo>
                    <a:lnTo>
                      <a:pt x="13" y="652"/>
                    </a:lnTo>
                    <a:lnTo>
                      <a:pt x="17" y="648"/>
                    </a:lnTo>
                    <a:lnTo>
                      <a:pt x="21" y="644"/>
                    </a:lnTo>
                    <a:lnTo>
                      <a:pt x="25" y="640"/>
                    </a:lnTo>
                    <a:lnTo>
                      <a:pt x="29" y="636"/>
                    </a:lnTo>
                    <a:lnTo>
                      <a:pt x="38" y="627"/>
                    </a:lnTo>
                    <a:lnTo>
                      <a:pt x="38" y="623"/>
                    </a:lnTo>
                    <a:lnTo>
                      <a:pt x="42" y="619"/>
                    </a:lnTo>
                    <a:lnTo>
                      <a:pt x="46" y="615"/>
                    </a:lnTo>
                    <a:lnTo>
                      <a:pt x="54" y="606"/>
                    </a:lnTo>
                    <a:lnTo>
                      <a:pt x="54" y="602"/>
                    </a:lnTo>
                    <a:lnTo>
                      <a:pt x="59" y="598"/>
                    </a:lnTo>
                    <a:lnTo>
                      <a:pt x="63" y="594"/>
                    </a:lnTo>
                    <a:lnTo>
                      <a:pt x="71" y="585"/>
                    </a:lnTo>
                    <a:lnTo>
                      <a:pt x="71" y="581"/>
                    </a:lnTo>
                    <a:lnTo>
                      <a:pt x="75" y="577"/>
                    </a:lnTo>
                    <a:lnTo>
                      <a:pt x="80" y="573"/>
                    </a:lnTo>
                    <a:lnTo>
                      <a:pt x="88" y="565"/>
                    </a:lnTo>
                    <a:lnTo>
                      <a:pt x="88" y="560"/>
                    </a:lnTo>
                    <a:lnTo>
                      <a:pt x="92" y="556"/>
                    </a:lnTo>
                    <a:lnTo>
                      <a:pt x="100" y="548"/>
                    </a:lnTo>
                    <a:lnTo>
                      <a:pt x="100" y="544"/>
                    </a:lnTo>
                    <a:lnTo>
                      <a:pt x="105" y="539"/>
                    </a:lnTo>
                    <a:lnTo>
                      <a:pt x="113" y="531"/>
                    </a:lnTo>
                    <a:lnTo>
                      <a:pt x="113" y="527"/>
                    </a:lnTo>
                    <a:lnTo>
                      <a:pt x="117" y="523"/>
                    </a:lnTo>
                    <a:lnTo>
                      <a:pt x="121" y="519"/>
                    </a:lnTo>
                    <a:lnTo>
                      <a:pt x="130" y="510"/>
                    </a:lnTo>
                    <a:lnTo>
                      <a:pt x="130" y="506"/>
                    </a:lnTo>
                    <a:lnTo>
                      <a:pt x="134" y="502"/>
                    </a:lnTo>
                    <a:lnTo>
                      <a:pt x="142" y="493"/>
                    </a:lnTo>
                    <a:lnTo>
                      <a:pt x="142" y="489"/>
                    </a:lnTo>
                    <a:lnTo>
                      <a:pt x="146" y="485"/>
                    </a:lnTo>
                    <a:lnTo>
                      <a:pt x="151" y="481"/>
                    </a:lnTo>
                    <a:lnTo>
                      <a:pt x="159" y="473"/>
                    </a:lnTo>
                    <a:lnTo>
                      <a:pt x="159" y="468"/>
                    </a:lnTo>
                    <a:lnTo>
                      <a:pt x="163" y="464"/>
                    </a:lnTo>
                    <a:lnTo>
                      <a:pt x="172" y="456"/>
                    </a:lnTo>
                    <a:lnTo>
                      <a:pt x="172" y="452"/>
                    </a:lnTo>
                    <a:lnTo>
                      <a:pt x="176" y="447"/>
                    </a:lnTo>
                    <a:lnTo>
                      <a:pt x="180" y="443"/>
                    </a:lnTo>
                    <a:lnTo>
                      <a:pt x="188" y="435"/>
                    </a:lnTo>
                    <a:lnTo>
                      <a:pt x="188" y="431"/>
                    </a:lnTo>
                    <a:lnTo>
                      <a:pt x="197" y="422"/>
                    </a:lnTo>
                    <a:lnTo>
                      <a:pt x="197" y="418"/>
                    </a:lnTo>
                    <a:lnTo>
                      <a:pt x="201" y="414"/>
                    </a:lnTo>
                    <a:lnTo>
                      <a:pt x="209" y="406"/>
                    </a:lnTo>
                    <a:lnTo>
                      <a:pt x="209" y="401"/>
                    </a:lnTo>
                    <a:lnTo>
                      <a:pt x="213" y="397"/>
                    </a:lnTo>
                    <a:lnTo>
                      <a:pt x="222" y="389"/>
                    </a:lnTo>
                    <a:lnTo>
                      <a:pt x="222" y="385"/>
                    </a:lnTo>
                    <a:lnTo>
                      <a:pt x="226" y="381"/>
                    </a:lnTo>
                    <a:lnTo>
                      <a:pt x="230" y="376"/>
                    </a:lnTo>
                    <a:lnTo>
                      <a:pt x="239" y="368"/>
                    </a:lnTo>
                    <a:lnTo>
                      <a:pt x="239" y="364"/>
                    </a:lnTo>
                    <a:lnTo>
                      <a:pt x="243" y="360"/>
                    </a:lnTo>
                    <a:lnTo>
                      <a:pt x="251" y="351"/>
                    </a:lnTo>
                    <a:lnTo>
                      <a:pt x="251" y="347"/>
                    </a:lnTo>
                    <a:lnTo>
                      <a:pt x="255" y="343"/>
                    </a:lnTo>
                    <a:lnTo>
                      <a:pt x="259" y="339"/>
                    </a:lnTo>
                    <a:lnTo>
                      <a:pt x="268" y="330"/>
                    </a:lnTo>
                    <a:lnTo>
                      <a:pt x="268" y="326"/>
                    </a:lnTo>
                    <a:lnTo>
                      <a:pt x="272" y="322"/>
                    </a:lnTo>
                    <a:lnTo>
                      <a:pt x="280" y="314"/>
                    </a:lnTo>
                    <a:lnTo>
                      <a:pt x="280" y="310"/>
                    </a:lnTo>
                    <a:lnTo>
                      <a:pt x="285" y="305"/>
                    </a:lnTo>
                    <a:lnTo>
                      <a:pt x="293" y="297"/>
                    </a:lnTo>
                    <a:lnTo>
                      <a:pt x="293" y="293"/>
                    </a:lnTo>
                    <a:lnTo>
                      <a:pt x="297" y="289"/>
                    </a:lnTo>
                    <a:lnTo>
                      <a:pt x="301" y="284"/>
                    </a:lnTo>
                    <a:lnTo>
                      <a:pt x="310" y="276"/>
                    </a:lnTo>
                    <a:lnTo>
                      <a:pt x="310" y="272"/>
                    </a:lnTo>
                    <a:lnTo>
                      <a:pt x="314" y="268"/>
                    </a:lnTo>
                    <a:lnTo>
                      <a:pt x="322" y="259"/>
                    </a:lnTo>
                    <a:lnTo>
                      <a:pt x="322" y="255"/>
                    </a:lnTo>
                    <a:lnTo>
                      <a:pt x="326" y="251"/>
                    </a:lnTo>
                    <a:lnTo>
                      <a:pt x="331" y="247"/>
                    </a:lnTo>
                    <a:lnTo>
                      <a:pt x="339" y="238"/>
                    </a:lnTo>
                    <a:lnTo>
                      <a:pt x="339" y="234"/>
                    </a:lnTo>
                    <a:lnTo>
                      <a:pt x="343" y="230"/>
                    </a:lnTo>
                    <a:lnTo>
                      <a:pt x="351" y="222"/>
                    </a:lnTo>
                    <a:lnTo>
                      <a:pt x="351" y="218"/>
                    </a:lnTo>
                    <a:lnTo>
                      <a:pt x="356" y="213"/>
                    </a:lnTo>
                    <a:lnTo>
                      <a:pt x="364" y="205"/>
                    </a:lnTo>
                    <a:lnTo>
                      <a:pt x="364" y="201"/>
                    </a:lnTo>
                    <a:lnTo>
                      <a:pt x="368" y="197"/>
                    </a:lnTo>
                    <a:lnTo>
                      <a:pt x="372" y="192"/>
                    </a:lnTo>
                    <a:lnTo>
                      <a:pt x="381" y="184"/>
                    </a:lnTo>
                    <a:lnTo>
                      <a:pt x="381" y="180"/>
                    </a:lnTo>
                    <a:lnTo>
                      <a:pt x="385" y="176"/>
                    </a:lnTo>
                    <a:lnTo>
                      <a:pt x="393" y="167"/>
                    </a:lnTo>
                    <a:lnTo>
                      <a:pt x="393" y="163"/>
                    </a:lnTo>
                    <a:lnTo>
                      <a:pt x="398" y="159"/>
                    </a:lnTo>
                    <a:lnTo>
                      <a:pt x="402" y="155"/>
                    </a:lnTo>
                    <a:lnTo>
                      <a:pt x="410" y="146"/>
                    </a:lnTo>
                    <a:lnTo>
                      <a:pt x="410" y="142"/>
                    </a:lnTo>
                    <a:lnTo>
                      <a:pt x="414" y="138"/>
                    </a:lnTo>
                    <a:lnTo>
                      <a:pt x="423" y="130"/>
                    </a:lnTo>
                    <a:lnTo>
                      <a:pt x="423" y="126"/>
                    </a:lnTo>
                    <a:lnTo>
                      <a:pt x="427" y="121"/>
                    </a:lnTo>
                    <a:lnTo>
                      <a:pt x="431" y="117"/>
                    </a:lnTo>
                    <a:lnTo>
                      <a:pt x="439" y="109"/>
                    </a:lnTo>
                    <a:lnTo>
                      <a:pt x="439" y="105"/>
                    </a:lnTo>
                    <a:lnTo>
                      <a:pt x="444" y="100"/>
                    </a:lnTo>
                    <a:lnTo>
                      <a:pt x="448" y="96"/>
                    </a:lnTo>
                    <a:lnTo>
                      <a:pt x="452" y="92"/>
                    </a:lnTo>
                    <a:lnTo>
                      <a:pt x="460" y="84"/>
                    </a:lnTo>
                    <a:lnTo>
                      <a:pt x="460" y="80"/>
                    </a:lnTo>
                    <a:lnTo>
                      <a:pt x="464" y="75"/>
                    </a:lnTo>
                    <a:lnTo>
                      <a:pt x="469" y="71"/>
                    </a:lnTo>
                    <a:lnTo>
                      <a:pt x="473" y="67"/>
                    </a:lnTo>
                    <a:lnTo>
                      <a:pt x="481" y="59"/>
                    </a:lnTo>
                    <a:lnTo>
                      <a:pt x="481" y="54"/>
                    </a:lnTo>
                    <a:lnTo>
                      <a:pt x="485" y="50"/>
                    </a:lnTo>
                    <a:lnTo>
                      <a:pt x="490" y="46"/>
                    </a:lnTo>
                    <a:lnTo>
                      <a:pt x="494" y="42"/>
                    </a:lnTo>
                    <a:lnTo>
                      <a:pt x="498" y="38"/>
                    </a:lnTo>
                    <a:lnTo>
                      <a:pt x="502" y="34"/>
                    </a:lnTo>
                    <a:lnTo>
                      <a:pt x="510" y="25"/>
                    </a:lnTo>
                    <a:lnTo>
                      <a:pt x="510" y="21"/>
                    </a:lnTo>
                    <a:lnTo>
                      <a:pt x="515" y="17"/>
                    </a:lnTo>
                    <a:lnTo>
                      <a:pt x="519" y="13"/>
                    </a:lnTo>
                    <a:lnTo>
                      <a:pt x="523" y="8"/>
                    </a:lnTo>
                    <a:lnTo>
                      <a:pt x="527" y="4"/>
                    </a:lnTo>
                    <a:lnTo>
                      <a:pt x="531" y="0"/>
                    </a:lnTo>
                  </a:path>
                </a:pathLst>
              </a:custGeom>
              <a:noFill/>
              <a:ln w="26988" cap="flat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6" name="Freeform 76"/>
              <p:cNvSpPr>
                <a:spLocks/>
              </p:cNvSpPr>
              <p:nvPr/>
            </p:nvSpPr>
            <p:spPr bwMode="auto">
              <a:xfrm>
                <a:off x="3294" y="1121"/>
                <a:ext cx="532" cy="435"/>
              </a:xfrm>
              <a:custGeom>
                <a:avLst/>
                <a:gdLst>
                  <a:gd name="T0" fmla="*/ 13 w 532"/>
                  <a:gd name="T1" fmla="*/ 423 h 435"/>
                  <a:gd name="T2" fmla="*/ 21 w 532"/>
                  <a:gd name="T3" fmla="*/ 410 h 435"/>
                  <a:gd name="T4" fmla="*/ 34 w 532"/>
                  <a:gd name="T5" fmla="*/ 397 h 435"/>
                  <a:gd name="T6" fmla="*/ 46 w 532"/>
                  <a:gd name="T7" fmla="*/ 381 h 435"/>
                  <a:gd name="T8" fmla="*/ 59 w 532"/>
                  <a:gd name="T9" fmla="*/ 368 h 435"/>
                  <a:gd name="T10" fmla="*/ 72 w 532"/>
                  <a:gd name="T11" fmla="*/ 356 h 435"/>
                  <a:gd name="T12" fmla="*/ 84 w 532"/>
                  <a:gd name="T13" fmla="*/ 343 h 435"/>
                  <a:gd name="T14" fmla="*/ 97 w 532"/>
                  <a:gd name="T15" fmla="*/ 331 h 435"/>
                  <a:gd name="T16" fmla="*/ 109 w 532"/>
                  <a:gd name="T17" fmla="*/ 318 h 435"/>
                  <a:gd name="T18" fmla="*/ 122 w 532"/>
                  <a:gd name="T19" fmla="*/ 305 h 435"/>
                  <a:gd name="T20" fmla="*/ 134 w 532"/>
                  <a:gd name="T21" fmla="*/ 293 h 435"/>
                  <a:gd name="T22" fmla="*/ 147 w 532"/>
                  <a:gd name="T23" fmla="*/ 280 h 435"/>
                  <a:gd name="T24" fmla="*/ 159 w 532"/>
                  <a:gd name="T25" fmla="*/ 268 h 435"/>
                  <a:gd name="T26" fmla="*/ 172 w 532"/>
                  <a:gd name="T27" fmla="*/ 255 h 435"/>
                  <a:gd name="T28" fmla="*/ 185 w 532"/>
                  <a:gd name="T29" fmla="*/ 247 h 435"/>
                  <a:gd name="T30" fmla="*/ 197 w 532"/>
                  <a:gd name="T31" fmla="*/ 234 h 435"/>
                  <a:gd name="T32" fmla="*/ 210 w 532"/>
                  <a:gd name="T33" fmla="*/ 222 h 435"/>
                  <a:gd name="T34" fmla="*/ 222 w 532"/>
                  <a:gd name="T35" fmla="*/ 213 h 435"/>
                  <a:gd name="T36" fmla="*/ 235 w 532"/>
                  <a:gd name="T37" fmla="*/ 201 h 435"/>
                  <a:gd name="T38" fmla="*/ 247 w 532"/>
                  <a:gd name="T39" fmla="*/ 193 h 435"/>
                  <a:gd name="T40" fmla="*/ 260 w 532"/>
                  <a:gd name="T41" fmla="*/ 180 h 435"/>
                  <a:gd name="T42" fmla="*/ 272 w 532"/>
                  <a:gd name="T43" fmla="*/ 172 h 435"/>
                  <a:gd name="T44" fmla="*/ 285 w 532"/>
                  <a:gd name="T45" fmla="*/ 159 h 435"/>
                  <a:gd name="T46" fmla="*/ 297 w 532"/>
                  <a:gd name="T47" fmla="*/ 151 h 435"/>
                  <a:gd name="T48" fmla="*/ 310 w 532"/>
                  <a:gd name="T49" fmla="*/ 142 h 435"/>
                  <a:gd name="T50" fmla="*/ 323 w 532"/>
                  <a:gd name="T51" fmla="*/ 134 h 435"/>
                  <a:gd name="T52" fmla="*/ 335 w 532"/>
                  <a:gd name="T53" fmla="*/ 121 h 435"/>
                  <a:gd name="T54" fmla="*/ 348 w 532"/>
                  <a:gd name="T55" fmla="*/ 113 h 435"/>
                  <a:gd name="T56" fmla="*/ 360 w 532"/>
                  <a:gd name="T57" fmla="*/ 105 h 435"/>
                  <a:gd name="T58" fmla="*/ 373 w 532"/>
                  <a:gd name="T59" fmla="*/ 96 h 435"/>
                  <a:gd name="T60" fmla="*/ 385 w 532"/>
                  <a:gd name="T61" fmla="*/ 88 h 435"/>
                  <a:gd name="T62" fmla="*/ 398 w 532"/>
                  <a:gd name="T63" fmla="*/ 80 h 435"/>
                  <a:gd name="T64" fmla="*/ 410 w 532"/>
                  <a:gd name="T65" fmla="*/ 71 h 435"/>
                  <a:gd name="T66" fmla="*/ 423 w 532"/>
                  <a:gd name="T67" fmla="*/ 63 h 435"/>
                  <a:gd name="T68" fmla="*/ 436 w 532"/>
                  <a:gd name="T69" fmla="*/ 55 h 435"/>
                  <a:gd name="T70" fmla="*/ 448 w 532"/>
                  <a:gd name="T71" fmla="*/ 50 h 435"/>
                  <a:gd name="T72" fmla="*/ 461 w 532"/>
                  <a:gd name="T73" fmla="*/ 42 h 435"/>
                  <a:gd name="T74" fmla="*/ 473 w 532"/>
                  <a:gd name="T75" fmla="*/ 34 h 435"/>
                  <a:gd name="T76" fmla="*/ 486 w 532"/>
                  <a:gd name="T77" fmla="*/ 25 h 435"/>
                  <a:gd name="T78" fmla="*/ 498 w 532"/>
                  <a:gd name="T79" fmla="*/ 17 h 435"/>
                  <a:gd name="T80" fmla="*/ 511 w 532"/>
                  <a:gd name="T81" fmla="*/ 13 h 435"/>
                  <a:gd name="T82" fmla="*/ 523 w 532"/>
                  <a:gd name="T83" fmla="*/ 9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32" h="435">
                    <a:moveTo>
                      <a:pt x="0" y="435"/>
                    </a:moveTo>
                    <a:lnTo>
                      <a:pt x="5" y="431"/>
                    </a:lnTo>
                    <a:lnTo>
                      <a:pt x="13" y="423"/>
                    </a:lnTo>
                    <a:lnTo>
                      <a:pt x="13" y="418"/>
                    </a:lnTo>
                    <a:lnTo>
                      <a:pt x="17" y="414"/>
                    </a:lnTo>
                    <a:lnTo>
                      <a:pt x="21" y="410"/>
                    </a:lnTo>
                    <a:lnTo>
                      <a:pt x="26" y="406"/>
                    </a:lnTo>
                    <a:lnTo>
                      <a:pt x="30" y="402"/>
                    </a:lnTo>
                    <a:lnTo>
                      <a:pt x="34" y="397"/>
                    </a:lnTo>
                    <a:lnTo>
                      <a:pt x="38" y="393"/>
                    </a:lnTo>
                    <a:lnTo>
                      <a:pt x="46" y="385"/>
                    </a:lnTo>
                    <a:lnTo>
                      <a:pt x="46" y="381"/>
                    </a:lnTo>
                    <a:lnTo>
                      <a:pt x="51" y="377"/>
                    </a:lnTo>
                    <a:lnTo>
                      <a:pt x="55" y="372"/>
                    </a:lnTo>
                    <a:lnTo>
                      <a:pt x="59" y="368"/>
                    </a:lnTo>
                    <a:lnTo>
                      <a:pt x="63" y="364"/>
                    </a:lnTo>
                    <a:lnTo>
                      <a:pt x="67" y="360"/>
                    </a:lnTo>
                    <a:lnTo>
                      <a:pt x="72" y="356"/>
                    </a:lnTo>
                    <a:lnTo>
                      <a:pt x="76" y="351"/>
                    </a:lnTo>
                    <a:lnTo>
                      <a:pt x="80" y="347"/>
                    </a:lnTo>
                    <a:lnTo>
                      <a:pt x="84" y="343"/>
                    </a:lnTo>
                    <a:lnTo>
                      <a:pt x="88" y="339"/>
                    </a:lnTo>
                    <a:lnTo>
                      <a:pt x="92" y="335"/>
                    </a:lnTo>
                    <a:lnTo>
                      <a:pt x="97" y="331"/>
                    </a:lnTo>
                    <a:lnTo>
                      <a:pt x="101" y="326"/>
                    </a:lnTo>
                    <a:lnTo>
                      <a:pt x="105" y="322"/>
                    </a:lnTo>
                    <a:lnTo>
                      <a:pt x="109" y="318"/>
                    </a:lnTo>
                    <a:lnTo>
                      <a:pt x="113" y="314"/>
                    </a:lnTo>
                    <a:lnTo>
                      <a:pt x="118" y="310"/>
                    </a:lnTo>
                    <a:lnTo>
                      <a:pt x="122" y="305"/>
                    </a:lnTo>
                    <a:lnTo>
                      <a:pt x="126" y="301"/>
                    </a:lnTo>
                    <a:lnTo>
                      <a:pt x="130" y="297"/>
                    </a:lnTo>
                    <a:lnTo>
                      <a:pt x="134" y="293"/>
                    </a:lnTo>
                    <a:lnTo>
                      <a:pt x="138" y="289"/>
                    </a:lnTo>
                    <a:lnTo>
                      <a:pt x="143" y="285"/>
                    </a:lnTo>
                    <a:lnTo>
                      <a:pt x="147" y="280"/>
                    </a:lnTo>
                    <a:lnTo>
                      <a:pt x="151" y="276"/>
                    </a:lnTo>
                    <a:lnTo>
                      <a:pt x="155" y="272"/>
                    </a:lnTo>
                    <a:lnTo>
                      <a:pt x="159" y="268"/>
                    </a:lnTo>
                    <a:lnTo>
                      <a:pt x="164" y="264"/>
                    </a:lnTo>
                    <a:lnTo>
                      <a:pt x="168" y="259"/>
                    </a:lnTo>
                    <a:lnTo>
                      <a:pt x="172" y="255"/>
                    </a:lnTo>
                    <a:lnTo>
                      <a:pt x="176" y="255"/>
                    </a:lnTo>
                    <a:lnTo>
                      <a:pt x="180" y="251"/>
                    </a:lnTo>
                    <a:lnTo>
                      <a:pt x="185" y="247"/>
                    </a:lnTo>
                    <a:lnTo>
                      <a:pt x="189" y="243"/>
                    </a:lnTo>
                    <a:lnTo>
                      <a:pt x="193" y="239"/>
                    </a:lnTo>
                    <a:lnTo>
                      <a:pt x="197" y="234"/>
                    </a:lnTo>
                    <a:lnTo>
                      <a:pt x="201" y="230"/>
                    </a:lnTo>
                    <a:lnTo>
                      <a:pt x="205" y="226"/>
                    </a:lnTo>
                    <a:lnTo>
                      <a:pt x="210" y="222"/>
                    </a:lnTo>
                    <a:lnTo>
                      <a:pt x="214" y="222"/>
                    </a:lnTo>
                    <a:lnTo>
                      <a:pt x="218" y="218"/>
                    </a:lnTo>
                    <a:lnTo>
                      <a:pt x="222" y="213"/>
                    </a:lnTo>
                    <a:lnTo>
                      <a:pt x="226" y="209"/>
                    </a:lnTo>
                    <a:lnTo>
                      <a:pt x="231" y="205"/>
                    </a:lnTo>
                    <a:lnTo>
                      <a:pt x="235" y="201"/>
                    </a:lnTo>
                    <a:lnTo>
                      <a:pt x="239" y="197"/>
                    </a:lnTo>
                    <a:lnTo>
                      <a:pt x="243" y="193"/>
                    </a:lnTo>
                    <a:lnTo>
                      <a:pt x="247" y="193"/>
                    </a:lnTo>
                    <a:lnTo>
                      <a:pt x="251" y="188"/>
                    </a:lnTo>
                    <a:lnTo>
                      <a:pt x="256" y="184"/>
                    </a:lnTo>
                    <a:lnTo>
                      <a:pt x="260" y="180"/>
                    </a:lnTo>
                    <a:lnTo>
                      <a:pt x="264" y="176"/>
                    </a:lnTo>
                    <a:lnTo>
                      <a:pt x="268" y="172"/>
                    </a:lnTo>
                    <a:lnTo>
                      <a:pt x="272" y="172"/>
                    </a:lnTo>
                    <a:lnTo>
                      <a:pt x="277" y="167"/>
                    </a:lnTo>
                    <a:lnTo>
                      <a:pt x="281" y="163"/>
                    </a:lnTo>
                    <a:lnTo>
                      <a:pt x="285" y="159"/>
                    </a:lnTo>
                    <a:lnTo>
                      <a:pt x="289" y="155"/>
                    </a:lnTo>
                    <a:lnTo>
                      <a:pt x="293" y="155"/>
                    </a:lnTo>
                    <a:lnTo>
                      <a:pt x="297" y="151"/>
                    </a:lnTo>
                    <a:lnTo>
                      <a:pt x="302" y="147"/>
                    </a:lnTo>
                    <a:lnTo>
                      <a:pt x="306" y="142"/>
                    </a:lnTo>
                    <a:lnTo>
                      <a:pt x="310" y="142"/>
                    </a:lnTo>
                    <a:lnTo>
                      <a:pt x="314" y="138"/>
                    </a:lnTo>
                    <a:lnTo>
                      <a:pt x="318" y="134"/>
                    </a:lnTo>
                    <a:lnTo>
                      <a:pt x="323" y="134"/>
                    </a:lnTo>
                    <a:lnTo>
                      <a:pt x="327" y="130"/>
                    </a:lnTo>
                    <a:lnTo>
                      <a:pt x="331" y="126"/>
                    </a:lnTo>
                    <a:lnTo>
                      <a:pt x="335" y="121"/>
                    </a:lnTo>
                    <a:lnTo>
                      <a:pt x="339" y="121"/>
                    </a:lnTo>
                    <a:lnTo>
                      <a:pt x="344" y="117"/>
                    </a:lnTo>
                    <a:lnTo>
                      <a:pt x="348" y="113"/>
                    </a:lnTo>
                    <a:lnTo>
                      <a:pt x="352" y="113"/>
                    </a:lnTo>
                    <a:lnTo>
                      <a:pt x="356" y="109"/>
                    </a:lnTo>
                    <a:lnTo>
                      <a:pt x="360" y="105"/>
                    </a:lnTo>
                    <a:lnTo>
                      <a:pt x="364" y="101"/>
                    </a:lnTo>
                    <a:lnTo>
                      <a:pt x="369" y="101"/>
                    </a:lnTo>
                    <a:lnTo>
                      <a:pt x="373" y="96"/>
                    </a:lnTo>
                    <a:lnTo>
                      <a:pt x="377" y="92"/>
                    </a:lnTo>
                    <a:lnTo>
                      <a:pt x="381" y="88"/>
                    </a:lnTo>
                    <a:lnTo>
                      <a:pt x="385" y="88"/>
                    </a:lnTo>
                    <a:lnTo>
                      <a:pt x="390" y="84"/>
                    </a:lnTo>
                    <a:lnTo>
                      <a:pt x="394" y="80"/>
                    </a:lnTo>
                    <a:lnTo>
                      <a:pt x="398" y="80"/>
                    </a:lnTo>
                    <a:lnTo>
                      <a:pt x="402" y="75"/>
                    </a:lnTo>
                    <a:lnTo>
                      <a:pt x="406" y="71"/>
                    </a:lnTo>
                    <a:lnTo>
                      <a:pt x="410" y="71"/>
                    </a:lnTo>
                    <a:lnTo>
                      <a:pt x="415" y="67"/>
                    </a:lnTo>
                    <a:lnTo>
                      <a:pt x="419" y="67"/>
                    </a:lnTo>
                    <a:lnTo>
                      <a:pt x="423" y="63"/>
                    </a:lnTo>
                    <a:lnTo>
                      <a:pt x="427" y="63"/>
                    </a:lnTo>
                    <a:lnTo>
                      <a:pt x="431" y="59"/>
                    </a:lnTo>
                    <a:lnTo>
                      <a:pt x="436" y="55"/>
                    </a:lnTo>
                    <a:lnTo>
                      <a:pt x="440" y="55"/>
                    </a:lnTo>
                    <a:lnTo>
                      <a:pt x="444" y="50"/>
                    </a:lnTo>
                    <a:lnTo>
                      <a:pt x="448" y="50"/>
                    </a:lnTo>
                    <a:lnTo>
                      <a:pt x="452" y="46"/>
                    </a:lnTo>
                    <a:lnTo>
                      <a:pt x="456" y="42"/>
                    </a:lnTo>
                    <a:lnTo>
                      <a:pt x="461" y="42"/>
                    </a:lnTo>
                    <a:lnTo>
                      <a:pt x="465" y="38"/>
                    </a:lnTo>
                    <a:lnTo>
                      <a:pt x="469" y="34"/>
                    </a:lnTo>
                    <a:lnTo>
                      <a:pt x="473" y="34"/>
                    </a:lnTo>
                    <a:lnTo>
                      <a:pt x="477" y="30"/>
                    </a:lnTo>
                    <a:lnTo>
                      <a:pt x="482" y="30"/>
                    </a:lnTo>
                    <a:lnTo>
                      <a:pt x="486" y="25"/>
                    </a:lnTo>
                    <a:lnTo>
                      <a:pt x="490" y="25"/>
                    </a:lnTo>
                    <a:lnTo>
                      <a:pt x="494" y="21"/>
                    </a:lnTo>
                    <a:lnTo>
                      <a:pt x="498" y="17"/>
                    </a:lnTo>
                    <a:lnTo>
                      <a:pt x="503" y="17"/>
                    </a:lnTo>
                    <a:lnTo>
                      <a:pt x="507" y="13"/>
                    </a:lnTo>
                    <a:lnTo>
                      <a:pt x="511" y="13"/>
                    </a:lnTo>
                    <a:lnTo>
                      <a:pt x="515" y="9"/>
                    </a:lnTo>
                    <a:lnTo>
                      <a:pt x="519" y="9"/>
                    </a:lnTo>
                    <a:lnTo>
                      <a:pt x="523" y="9"/>
                    </a:lnTo>
                    <a:lnTo>
                      <a:pt x="528" y="4"/>
                    </a:lnTo>
                    <a:lnTo>
                      <a:pt x="532" y="0"/>
                    </a:lnTo>
                  </a:path>
                </a:pathLst>
              </a:custGeom>
              <a:noFill/>
              <a:ln w="26988" cap="flat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7" name="Freeform 77"/>
              <p:cNvSpPr>
                <a:spLocks/>
              </p:cNvSpPr>
              <p:nvPr/>
            </p:nvSpPr>
            <p:spPr bwMode="auto">
              <a:xfrm>
                <a:off x="3826" y="987"/>
                <a:ext cx="510" cy="134"/>
              </a:xfrm>
              <a:custGeom>
                <a:avLst/>
                <a:gdLst>
                  <a:gd name="T0" fmla="*/ 4 w 510"/>
                  <a:gd name="T1" fmla="*/ 134 h 134"/>
                  <a:gd name="T2" fmla="*/ 12 w 510"/>
                  <a:gd name="T3" fmla="*/ 130 h 134"/>
                  <a:gd name="T4" fmla="*/ 21 w 510"/>
                  <a:gd name="T5" fmla="*/ 126 h 134"/>
                  <a:gd name="T6" fmla="*/ 29 w 510"/>
                  <a:gd name="T7" fmla="*/ 122 h 134"/>
                  <a:gd name="T8" fmla="*/ 37 w 510"/>
                  <a:gd name="T9" fmla="*/ 118 h 134"/>
                  <a:gd name="T10" fmla="*/ 46 w 510"/>
                  <a:gd name="T11" fmla="*/ 113 h 134"/>
                  <a:gd name="T12" fmla="*/ 54 w 510"/>
                  <a:gd name="T13" fmla="*/ 109 h 134"/>
                  <a:gd name="T14" fmla="*/ 63 w 510"/>
                  <a:gd name="T15" fmla="*/ 105 h 134"/>
                  <a:gd name="T16" fmla="*/ 71 w 510"/>
                  <a:gd name="T17" fmla="*/ 105 h 134"/>
                  <a:gd name="T18" fmla="*/ 79 w 510"/>
                  <a:gd name="T19" fmla="*/ 101 h 134"/>
                  <a:gd name="T20" fmla="*/ 88 w 510"/>
                  <a:gd name="T21" fmla="*/ 97 h 134"/>
                  <a:gd name="T22" fmla="*/ 96 w 510"/>
                  <a:gd name="T23" fmla="*/ 92 h 134"/>
                  <a:gd name="T24" fmla="*/ 104 w 510"/>
                  <a:gd name="T25" fmla="*/ 88 h 134"/>
                  <a:gd name="T26" fmla="*/ 113 w 510"/>
                  <a:gd name="T27" fmla="*/ 88 h 134"/>
                  <a:gd name="T28" fmla="*/ 121 w 510"/>
                  <a:gd name="T29" fmla="*/ 84 h 134"/>
                  <a:gd name="T30" fmla="*/ 130 w 510"/>
                  <a:gd name="T31" fmla="*/ 80 h 134"/>
                  <a:gd name="T32" fmla="*/ 138 w 510"/>
                  <a:gd name="T33" fmla="*/ 80 h 134"/>
                  <a:gd name="T34" fmla="*/ 146 w 510"/>
                  <a:gd name="T35" fmla="*/ 76 h 134"/>
                  <a:gd name="T36" fmla="*/ 155 w 510"/>
                  <a:gd name="T37" fmla="*/ 72 h 134"/>
                  <a:gd name="T38" fmla="*/ 163 w 510"/>
                  <a:gd name="T39" fmla="*/ 67 h 134"/>
                  <a:gd name="T40" fmla="*/ 171 w 510"/>
                  <a:gd name="T41" fmla="*/ 67 h 134"/>
                  <a:gd name="T42" fmla="*/ 180 w 510"/>
                  <a:gd name="T43" fmla="*/ 63 h 134"/>
                  <a:gd name="T44" fmla="*/ 188 w 510"/>
                  <a:gd name="T45" fmla="*/ 59 h 134"/>
                  <a:gd name="T46" fmla="*/ 196 w 510"/>
                  <a:gd name="T47" fmla="*/ 59 h 134"/>
                  <a:gd name="T48" fmla="*/ 205 w 510"/>
                  <a:gd name="T49" fmla="*/ 55 h 134"/>
                  <a:gd name="T50" fmla="*/ 213 w 510"/>
                  <a:gd name="T51" fmla="*/ 51 h 134"/>
                  <a:gd name="T52" fmla="*/ 222 w 510"/>
                  <a:gd name="T53" fmla="*/ 51 h 134"/>
                  <a:gd name="T54" fmla="*/ 230 w 510"/>
                  <a:gd name="T55" fmla="*/ 46 h 134"/>
                  <a:gd name="T56" fmla="*/ 238 w 510"/>
                  <a:gd name="T57" fmla="*/ 46 h 134"/>
                  <a:gd name="T58" fmla="*/ 247 w 510"/>
                  <a:gd name="T59" fmla="*/ 42 h 134"/>
                  <a:gd name="T60" fmla="*/ 255 w 510"/>
                  <a:gd name="T61" fmla="*/ 42 h 134"/>
                  <a:gd name="T62" fmla="*/ 263 w 510"/>
                  <a:gd name="T63" fmla="*/ 42 h 134"/>
                  <a:gd name="T64" fmla="*/ 272 w 510"/>
                  <a:gd name="T65" fmla="*/ 38 h 134"/>
                  <a:gd name="T66" fmla="*/ 280 w 510"/>
                  <a:gd name="T67" fmla="*/ 38 h 134"/>
                  <a:gd name="T68" fmla="*/ 289 w 510"/>
                  <a:gd name="T69" fmla="*/ 34 h 134"/>
                  <a:gd name="T70" fmla="*/ 297 w 510"/>
                  <a:gd name="T71" fmla="*/ 34 h 134"/>
                  <a:gd name="T72" fmla="*/ 305 w 510"/>
                  <a:gd name="T73" fmla="*/ 30 h 134"/>
                  <a:gd name="T74" fmla="*/ 314 w 510"/>
                  <a:gd name="T75" fmla="*/ 30 h 134"/>
                  <a:gd name="T76" fmla="*/ 322 w 510"/>
                  <a:gd name="T77" fmla="*/ 30 h 134"/>
                  <a:gd name="T78" fmla="*/ 330 w 510"/>
                  <a:gd name="T79" fmla="*/ 26 h 134"/>
                  <a:gd name="T80" fmla="*/ 339 w 510"/>
                  <a:gd name="T81" fmla="*/ 26 h 134"/>
                  <a:gd name="T82" fmla="*/ 347 w 510"/>
                  <a:gd name="T83" fmla="*/ 26 h 134"/>
                  <a:gd name="T84" fmla="*/ 355 w 510"/>
                  <a:gd name="T85" fmla="*/ 21 h 134"/>
                  <a:gd name="T86" fmla="*/ 364 w 510"/>
                  <a:gd name="T87" fmla="*/ 21 h 134"/>
                  <a:gd name="T88" fmla="*/ 372 w 510"/>
                  <a:gd name="T89" fmla="*/ 21 h 134"/>
                  <a:gd name="T90" fmla="*/ 381 w 510"/>
                  <a:gd name="T91" fmla="*/ 17 h 134"/>
                  <a:gd name="T92" fmla="*/ 389 w 510"/>
                  <a:gd name="T93" fmla="*/ 17 h 134"/>
                  <a:gd name="T94" fmla="*/ 397 w 510"/>
                  <a:gd name="T95" fmla="*/ 17 h 134"/>
                  <a:gd name="T96" fmla="*/ 406 w 510"/>
                  <a:gd name="T97" fmla="*/ 13 h 134"/>
                  <a:gd name="T98" fmla="*/ 414 w 510"/>
                  <a:gd name="T99" fmla="*/ 13 h 134"/>
                  <a:gd name="T100" fmla="*/ 422 w 510"/>
                  <a:gd name="T101" fmla="*/ 13 h 134"/>
                  <a:gd name="T102" fmla="*/ 431 w 510"/>
                  <a:gd name="T103" fmla="*/ 9 h 134"/>
                  <a:gd name="T104" fmla="*/ 439 w 510"/>
                  <a:gd name="T105" fmla="*/ 9 h 134"/>
                  <a:gd name="T106" fmla="*/ 448 w 510"/>
                  <a:gd name="T107" fmla="*/ 9 h 134"/>
                  <a:gd name="T108" fmla="*/ 456 w 510"/>
                  <a:gd name="T109" fmla="*/ 9 h 134"/>
                  <a:gd name="T110" fmla="*/ 464 w 510"/>
                  <a:gd name="T111" fmla="*/ 5 h 134"/>
                  <a:gd name="T112" fmla="*/ 473 w 510"/>
                  <a:gd name="T113" fmla="*/ 5 h 134"/>
                  <a:gd name="T114" fmla="*/ 481 w 510"/>
                  <a:gd name="T115" fmla="*/ 5 h 134"/>
                  <a:gd name="T116" fmla="*/ 489 w 510"/>
                  <a:gd name="T117" fmla="*/ 0 h 134"/>
                  <a:gd name="T118" fmla="*/ 498 w 510"/>
                  <a:gd name="T119" fmla="*/ 0 h 134"/>
                  <a:gd name="T120" fmla="*/ 506 w 510"/>
                  <a:gd name="T121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0" h="134">
                    <a:moveTo>
                      <a:pt x="0" y="134"/>
                    </a:moveTo>
                    <a:lnTo>
                      <a:pt x="4" y="134"/>
                    </a:lnTo>
                    <a:lnTo>
                      <a:pt x="8" y="134"/>
                    </a:lnTo>
                    <a:lnTo>
                      <a:pt x="12" y="130"/>
                    </a:lnTo>
                    <a:lnTo>
                      <a:pt x="17" y="130"/>
                    </a:lnTo>
                    <a:lnTo>
                      <a:pt x="21" y="126"/>
                    </a:lnTo>
                    <a:lnTo>
                      <a:pt x="25" y="126"/>
                    </a:lnTo>
                    <a:lnTo>
                      <a:pt x="29" y="122"/>
                    </a:lnTo>
                    <a:lnTo>
                      <a:pt x="33" y="122"/>
                    </a:lnTo>
                    <a:lnTo>
                      <a:pt x="37" y="118"/>
                    </a:lnTo>
                    <a:lnTo>
                      <a:pt x="42" y="118"/>
                    </a:lnTo>
                    <a:lnTo>
                      <a:pt x="46" y="113"/>
                    </a:lnTo>
                    <a:lnTo>
                      <a:pt x="50" y="113"/>
                    </a:lnTo>
                    <a:lnTo>
                      <a:pt x="54" y="109"/>
                    </a:lnTo>
                    <a:lnTo>
                      <a:pt x="58" y="109"/>
                    </a:lnTo>
                    <a:lnTo>
                      <a:pt x="63" y="105"/>
                    </a:lnTo>
                    <a:lnTo>
                      <a:pt x="67" y="105"/>
                    </a:lnTo>
                    <a:lnTo>
                      <a:pt x="71" y="105"/>
                    </a:lnTo>
                    <a:lnTo>
                      <a:pt x="75" y="101"/>
                    </a:lnTo>
                    <a:lnTo>
                      <a:pt x="79" y="101"/>
                    </a:lnTo>
                    <a:lnTo>
                      <a:pt x="83" y="97"/>
                    </a:lnTo>
                    <a:lnTo>
                      <a:pt x="88" y="97"/>
                    </a:lnTo>
                    <a:lnTo>
                      <a:pt x="92" y="97"/>
                    </a:lnTo>
                    <a:lnTo>
                      <a:pt x="96" y="92"/>
                    </a:lnTo>
                    <a:lnTo>
                      <a:pt x="100" y="92"/>
                    </a:lnTo>
                    <a:lnTo>
                      <a:pt x="104" y="88"/>
                    </a:lnTo>
                    <a:lnTo>
                      <a:pt x="109" y="88"/>
                    </a:lnTo>
                    <a:lnTo>
                      <a:pt x="113" y="88"/>
                    </a:lnTo>
                    <a:lnTo>
                      <a:pt x="117" y="84"/>
                    </a:lnTo>
                    <a:lnTo>
                      <a:pt x="121" y="84"/>
                    </a:lnTo>
                    <a:lnTo>
                      <a:pt x="125" y="84"/>
                    </a:lnTo>
                    <a:lnTo>
                      <a:pt x="130" y="80"/>
                    </a:lnTo>
                    <a:lnTo>
                      <a:pt x="134" y="80"/>
                    </a:lnTo>
                    <a:lnTo>
                      <a:pt x="138" y="80"/>
                    </a:lnTo>
                    <a:lnTo>
                      <a:pt x="142" y="76"/>
                    </a:lnTo>
                    <a:lnTo>
                      <a:pt x="146" y="76"/>
                    </a:lnTo>
                    <a:lnTo>
                      <a:pt x="150" y="72"/>
                    </a:lnTo>
                    <a:lnTo>
                      <a:pt x="155" y="72"/>
                    </a:lnTo>
                    <a:lnTo>
                      <a:pt x="159" y="72"/>
                    </a:lnTo>
                    <a:lnTo>
                      <a:pt x="163" y="67"/>
                    </a:lnTo>
                    <a:lnTo>
                      <a:pt x="167" y="67"/>
                    </a:lnTo>
                    <a:lnTo>
                      <a:pt x="171" y="67"/>
                    </a:lnTo>
                    <a:lnTo>
                      <a:pt x="176" y="63"/>
                    </a:lnTo>
                    <a:lnTo>
                      <a:pt x="180" y="63"/>
                    </a:lnTo>
                    <a:lnTo>
                      <a:pt x="184" y="63"/>
                    </a:lnTo>
                    <a:lnTo>
                      <a:pt x="188" y="59"/>
                    </a:lnTo>
                    <a:lnTo>
                      <a:pt x="192" y="59"/>
                    </a:lnTo>
                    <a:lnTo>
                      <a:pt x="196" y="59"/>
                    </a:lnTo>
                    <a:lnTo>
                      <a:pt x="201" y="55"/>
                    </a:lnTo>
                    <a:lnTo>
                      <a:pt x="205" y="55"/>
                    </a:lnTo>
                    <a:lnTo>
                      <a:pt x="209" y="55"/>
                    </a:lnTo>
                    <a:lnTo>
                      <a:pt x="213" y="51"/>
                    </a:lnTo>
                    <a:lnTo>
                      <a:pt x="217" y="51"/>
                    </a:lnTo>
                    <a:lnTo>
                      <a:pt x="222" y="51"/>
                    </a:lnTo>
                    <a:lnTo>
                      <a:pt x="226" y="51"/>
                    </a:lnTo>
                    <a:lnTo>
                      <a:pt x="230" y="46"/>
                    </a:lnTo>
                    <a:lnTo>
                      <a:pt x="234" y="46"/>
                    </a:lnTo>
                    <a:lnTo>
                      <a:pt x="238" y="46"/>
                    </a:lnTo>
                    <a:lnTo>
                      <a:pt x="242" y="46"/>
                    </a:lnTo>
                    <a:lnTo>
                      <a:pt x="247" y="42"/>
                    </a:lnTo>
                    <a:lnTo>
                      <a:pt x="251" y="42"/>
                    </a:lnTo>
                    <a:lnTo>
                      <a:pt x="255" y="42"/>
                    </a:lnTo>
                    <a:lnTo>
                      <a:pt x="259" y="42"/>
                    </a:lnTo>
                    <a:lnTo>
                      <a:pt x="263" y="42"/>
                    </a:lnTo>
                    <a:lnTo>
                      <a:pt x="268" y="38"/>
                    </a:lnTo>
                    <a:lnTo>
                      <a:pt x="272" y="38"/>
                    </a:lnTo>
                    <a:lnTo>
                      <a:pt x="276" y="38"/>
                    </a:lnTo>
                    <a:lnTo>
                      <a:pt x="280" y="38"/>
                    </a:lnTo>
                    <a:lnTo>
                      <a:pt x="284" y="38"/>
                    </a:lnTo>
                    <a:lnTo>
                      <a:pt x="289" y="34"/>
                    </a:lnTo>
                    <a:lnTo>
                      <a:pt x="293" y="34"/>
                    </a:lnTo>
                    <a:lnTo>
                      <a:pt x="297" y="34"/>
                    </a:lnTo>
                    <a:lnTo>
                      <a:pt x="301" y="34"/>
                    </a:lnTo>
                    <a:lnTo>
                      <a:pt x="305" y="30"/>
                    </a:lnTo>
                    <a:lnTo>
                      <a:pt x="309" y="30"/>
                    </a:lnTo>
                    <a:lnTo>
                      <a:pt x="314" y="30"/>
                    </a:lnTo>
                    <a:lnTo>
                      <a:pt x="318" y="30"/>
                    </a:lnTo>
                    <a:lnTo>
                      <a:pt x="322" y="30"/>
                    </a:lnTo>
                    <a:lnTo>
                      <a:pt x="326" y="26"/>
                    </a:lnTo>
                    <a:lnTo>
                      <a:pt x="330" y="26"/>
                    </a:lnTo>
                    <a:lnTo>
                      <a:pt x="335" y="26"/>
                    </a:lnTo>
                    <a:lnTo>
                      <a:pt x="339" y="26"/>
                    </a:lnTo>
                    <a:lnTo>
                      <a:pt x="343" y="26"/>
                    </a:lnTo>
                    <a:lnTo>
                      <a:pt x="347" y="26"/>
                    </a:lnTo>
                    <a:lnTo>
                      <a:pt x="351" y="21"/>
                    </a:lnTo>
                    <a:lnTo>
                      <a:pt x="355" y="21"/>
                    </a:lnTo>
                    <a:lnTo>
                      <a:pt x="360" y="21"/>
                    </a:lnTo>
                    <a:lnTo>
                      <a:pt x="364" y="21"/>
                    </a:lnTo>
                    <a:lnTo>
                      <a:pt x="368" y="21"/>
                    </a:lnTo>
                    <a:lnTo>
                      <a:pt x="372" y="21"/>
                    </a:lnTo>
                    <a:lnTo>
                      <a:pt x="376" y="17"/>
                    </a:lnTo>
                    <a:lnTo>
                      <a:pt x="381" y="17"/>
                    </a:lnTo>
                    <a:lnTo>
                      <a:pt x="385" y="17"/>
                    </a:lnTo>
                    <a:lnTo>
                      <a:pt x="389" y="17"/>
                    </a:lnTo>
                    <a:lnTo>
                      <a:pt x="393" y="17"/>
                    </a:lnTo>
                    <a:lnTo>
                      <a:pt x="397" y="17"/>
                    </a:lnTo>
                    <a:lnTo>
                      <a:pt x="401" y="13"/>
                    </a:lnTo>
                    <a:lnTo>
                      <a:pt x="406" y="13"/>
                    </a:lnTo>
                    <a:lnTo>
                      <a:pt x="410" y="13"/>
                    </a:lnTo>
                    <a:lnTo>
                      <a:pt x="414" y="13"/>
                    </a:lnTo>
                    <a:lnTo>
                      <a:pt x="418" y="13"/>
                    </a:lnTo>
                    <a:lnTo>
                      <a:pt x="422" y="13"/>
                    </a:lnTo>
                    <a:lnTo>
                      <a:pt x="427" y="13"/>
                    </a:lnTo>
                    <a:lnTo>
                      <a:pt x="431" y="9"/>
                    </a:lnTo>
                    <a:lnTo>
                      <a:pt x="435" y="9"/>
                    </a:lnTo>
                    <a:lnTo>
                      <a:pt x="439" y="9"/>
                    </a:lnTo>
                    <a:lnTo>
                      <a:pt x="443" y="9"/>
                    </a:lnTo>
                    <a:lnTo>
                      <a:pt x="448" y="9"/>
                    </a:lnTo>
                    <a:lnTo>
                      <a:pt x="452" y="9"/>
                    </a:lnTo>
                    <a:lnTo>
                      <a:pt x="456" y="9"/>
                    </a:lnTo>
                    <a:lnTo>
                      <a:pt x="460" y="9"/>
                    </a:lnTo>
                    <a:lnTo>
                      <a:pt x="464" y="5"/>
                    </a:lnTo>
                    <a:lnTo>
                      <a:pt x="468" y="5"/>
                    </a:lnTo>
                    <a:lnTo>
                      <a:pt x="473" y="5"/>
                    </a:lnTo>
                    <a:lnTo>
                      <a:pt x="477" y="5"/>
                    </a:lnTo>
                    <a:lnTo>
                      <a:pt x="481" y="5"/>
                    </a:lnTo>
                    <a:lnTo>
                      <a:pt x="485" y="5"/>
                    </a:lnTo>
                    <a:lnTo>
                      <a:pt x="489" y="0"/>
                    </a:lnTo>
                    <a:lnTo>
                      <a:pt x="494" y="0"/>
                    </a:lnTo>
                    <a:lnTo>
                      <a:pt x="498" y="0"/>
                    </a:lnTo>
                    <a:lnTo>
                      <a:pt x="502" y="0"/>
                    </a:lnTo>
                    <a:lnTo>
                      <a:pt x="506" y="0"/>
                    </a:lnTo>
                    <a:lnTo>
                      <a:pt x="510" y="0"/>
                    </a:lnTo>
                  </a:path>
                </a:pathLst>
              </a:custGeom>
              <a:noFill/>
              <a:ln w="26988" cap="flat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8" name="Oval 78"/>
              <p:cNvSpPr>
                <a:spLocks noChangeArrowheads="1"/>
              </p:cNvSpPr>
              <p:nvPr/>
            </p:nvSpPr>
            <p:spPr bwMode="auto">
              <a:xfrm>
                <a:off x="1152" y="2844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9" name="Oval 79"/>
              <p:cNvSpPr>
                <a:spLocks noChangeArrowheads="1"/>
              </p:cNvSpPr>
              <p:nvPr/>
            </p:nvSpPr>
            <p:spPr bwMode="auto">
              <a:xfrm>
                <a:off x="1152" y="2840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0" name="Oval 80"/>
              <p:cNvSpPr>
                <a:spLocks noChangeArrowheads="1"/>
              </p:cNvSpPr>
              <p:nvPr/>
            </p:nvSpPr>
            <p:spPr bwMode="auto">
              <a:xfrm>
                <a:off x="1152" y="2836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1" name="Oval 81"/>
              <p:cNvSpPr>
                <a:spLocks noChangeArrowheads="1"/>
              </p:cNvSpPr>
              <p:nvPr/>
            </p:nvSpPr>
            <p:spPr bwMode="auto">
              <a:xfrm>
                <a:off x="1152" y="2831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2" name="Oval 82"/>
              <p:cNvSpPr>
                <a:spLocks noChangeArrowheads="1"/>
              </p:cNvSpPr>
              <p:nvPr/>
            </p:nvSpPr>
            <p:spPr bwMode="auto">
              <a:xfrm>
                <a:off x="1152" y="2827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3" name="Oval 83"/>
              <p:cNvSpPr>
                <a:spLocks noChangeArrowheads="1"/>
              </p:cNvSpPr>
              <p:nvPr/>
            </p:nvSpPr>
            <p:spPr bwMode="auto">
              <a:xfrm>
                <a:off x="1152" y="2823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4" name="Oval 84"/>
              <p:cNvSpPr>
                <a:spLocks noChangeArrowheads="1"/>
              </p:cNvSpPr>
              <p:nvPr/>
            </p:nvSpPr>
            <p:spPr bwMode="auto">
              <a:xfrm>
                <a:off x="1156" y="2823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5" name="Oval 85"/>
              <p:cNvSpPr>
                <a:spLocks noChangeArrowheads="1"/>
              </p:cNvSpPr>
              <p:nvPr/>
            </p:nvSpPr>
            <p:spPr bwMode="auto">
              <a:xfrm>
                <a:off x="1160" y="2823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6" name="Oval 86"/>
              <p:cNvSpPr>
                <a:spLocks noChangeArrowheads="1"/>
              </p:cNvSpPr>
              <p:nvPr/>
            </p:nvSpPr>
            <p:spPr bwMode="auto">
              <a:xfrm>
                <a:off x="1169" y="2823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7" name="Oval 87"/>
              <p:cNvSpPr>
                <a:spLocks noChangeArrowheads="1"/>
              </p:cNvSpPr>
              <p:nvPr/>
            </p:nvSpPr>
            <p:spPr bwMode="auto">
              <a:xfrm>
                <a:off x="1173" y="2823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8" name="Oval 88"/>
              <p:cNvSpPr>
                <a:spLocks noChangeArrowheads="1"/>
              </p:cNvSpPr>
              <p:nvPr/>
            </p:nvSpPr>
            <p:spPr bwMode="auto">
              <a:xfrm>
                <a:off x="1177" y="2823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9" name="Oval 89"/>
              <p:cNvSpPr>
                <a:spLocks noChangeArrowheads="1"/>
              </p:cNvSpPr>
              <p:nvPr/>
            </p:nvSpPr>
            <p:spPr bwMode="auto">
              <a:xfrm>
                <a:off x="1181" y="2823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0" name="Oval 90"/>
              <p:cNvSpPr>
                <a:spLocks noChangeArrowheads="1"/>
              </p:cNvSpPr>
              <p:nvPr/>
            </p:nvSpPr>
            <p:spPr bwMode="auto">
              <a:xfrm>
                <a:off x="1181" y="2819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1" name="Oval 91"/>
              <p:cNvSpPr>
                <a:spLocks noChangeArrowheads="1"/>
              </p:cNvSpPr>
              <p:nvPr/>
            </p:nvSpPr>
            <p:spPr bwMode="auto">
              <a:xfrm>
                <a:off x="1186" y="2819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2" name="Oval 92"/>
              <p:cNvSpPr>
                <a:spLocks noChangeArrowheads="1"/>
              </p:cNvSpPr>
              <p:nvPr/>
            </p:nvSpPr>
            <p:spPr bwMode="auto">
              <a:xfrm>
                <a:off x="1194" y="2819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3" name="Oval 93"/>
              <p:cNvSpPr>
                <a:spLocks noChangeArrowheads="1"/>
              </p:cNvSpPr>
              <p:nvPr/>
            </p:nvSpPr>
            <p:spPr bwMode="auto">
              <a:xfrm>
                <a:off x="1198" y="2819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4" name="Oval 94"/>
              <p:cNvSpPr>
                <a:spLocks noChangeArrowheads="1"/>
              </p:cNvSpPr>
              <p:nvPr/>
            </p:nvSpPr>
            <p:spPr bwMode="auto">
              <a:xfrm>
                <a:off x="1202" y="2819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5" name="Oval 95"/>
              <p:cNvSpPr>
                <a:spLocks noChangeArrowheads="1"/>
              </p:cNvSpPr>
              <p:nvPr/>
            </p:nvSpPr>
            <p:spPr bwMode="auto">
              <a:xfrm>
                <a:off x="1207" y="2819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6" name="Oval 96"/>
              <p:cNvSpPr>
                <a:spLocks noChangeArrowheads="1"/>
              </p:cNvSpPr>
              <p:nvPr/>
            </p:nvSpPr>
            <p:spPr bwMode="auto">
              <a:xfrm>
                <a:off x="1211" y="2819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7" name="Oval 97"/>
              <p:cNvSpPr>
                <a:spLocks noChangeArrowheads="1"/>
              </p:cNvSpPr>
              <p:nvPr/>
            </p:nvSpPr>
            <p:spPr bwMode="auto">
              <a:xfrm>
                <a:off x="1215" y="2819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8" name="Oval 98"/>
              <p:cNvSpPr>
                <a:spLocks noChangeArrowheads="1"/>
              </p:cNvSpPr>
              <p:nvPr/>
            </p:nvSpPr>
            <p:spPr bwMode="auto">
              <a:xfrm>
                <a:off x="1219" y="2819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9" name="Oval 99"/>
              <p:cNvSpPr>
                <a:spLocks noChangeArrowheads="1"/>
              </p:cNvSpPr>
              <p:nvPr/>
            </p:nvSpPr>
            <p:spPr bwMode="auto">
              <a:xfrm>
                <a:off x="1223" y="2819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0" name="Oval 100"/>
              <p:cNvSpPr>
                <a:spLocks noChangeArrowheads="1"/>
              </p:cNvSpPr>
              <p:nvPr/>
            </p:nvSpPr>
            <p:spPr bwMode="auto">
              <a:xfrm>
                <a:off x="1227" y="2819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1" name="Oval 101"/>
              <p:cNvSpPr>
                <a:spLocks noChangeArrowheads="1"/>
              </p:cNvSpPr>
              <p:nvPr/>
            </p:nvSpPr>
            <p:spPr bwMode="auto">
              <a:xfrm>
                <a:off x="1232" y="2819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2" name="Oval 102"/>
              <p:cNvSpPr>
                <a:spLocks noChangeArrowheads="1"/>
              </p:cNvSpPr>
              <p:nvPr/>
            </p:nvSpPr>
            <p:spPr bwMode="auto">
              <a:xfrm>
                <a:off x="1236" y="2819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3" name="Oval 103"/>
              <p:cNvSpPr>
                <a:spLocks noChangeArrowheads="1"/>
              </p:cNvSpPr>
              <p:nvPr/>
            </p:nvSpPr>
            <p:spPr bwMode="auto">
              <a:xfrm>
                <a:off x="1244" y="2819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4" name="Oval 104"/>
              <p:cNvSpPr>
                <a:spLocks noChangeArrowheads="1"/>
              </p:cNvSpPr>
              <p:nvPr/>
            </p:nvSpPr>
            <p:spPr bwMode="auto">
              <a:xfrm>
                <a:off x="1248" y="2819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5" name="Oval 105"/>
              <p:cNvSpPr>
                <a:spLocks noChangeArrowheads="1"/>
              </p:cNvSpPr>
              <p:nvPr/>
            </p:nvSpPr>
            <p:spPr bwMode="auto">
              <a:xfrm>
                <a:off x="1253" y="2819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6" name="Oval 106"/>
              <p:cNvSpPr>
                <a:spLocks noChangeArrowheads="1"/>
              </p:cNvSpPr>
              <p:nvPr/>
            </p:nvSpPr>
            <p:spPr bwMode="auto">
              <a:xfrm>
                <a:off x="1253" y="2815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7" name="Oval 107"/>
              <p:cNvSpPr>
                <a:spLocks noChangeArrowheads="1"/>
              </p:cNvSpPr>
              <p:nvPr/>
            </p:nvSpPr>
            <p:spPr bwMode="auto">
              <a:xfrm>
                <a:off x="1257" y="2815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8" name="Oval 108"/>
              <p:cNvSpPr>
                <a:spLocks noChangeArrowheads="1"/>
              </p:cNvSpPr>
              <p:nvPr/>
            </p:nvSpPr>
            <p:spPr bwMode="auto">
              <a:xfrm>
                <a:off x="1261" y="2815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9" name="Oval 109"/>
              <p:cNvSpPr>
                <a:spLocks noChangeArrowheads="1"/>
              </p:cNvSpPr>
              <p:nvPr/>
            </p:nvSpPr>
            <p:spPr bwMode="auto">
              <a:xfrm>
                <a:off x="1265" y="2815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0" name="Oval 110"/>
              <p:cNvSpPr>
                <a:spLocks noChangeArrowheads="1"/>
              </p:cNvSpPr>
              <p:nvPr/>
            </p:nvSpPr>
            <p:spPr bwMode="auto">
              <a:xfrm>
                <a:off x="1269" y="2815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1" name="Oval 111"/>
              <p:cNvSpPr>
                <a:spLocks noChangeArrowheads="1"/>
              </p:cNvSpPr>
              <p:nvPr/>
            </p:nvSpPr>
            <p:spPr bwMode="auto">
              <a:xfrm>
                <a:off x="1273" y="2815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2" name="Oval 112"/>
              <p:cNvSpPr>
                <a:spLocks noChangeArrowheads="1"/>
              </p:cNvSpPr>
              <p:nvPr/>
            </p:nvSpPr>
            <p:spPr bwMode="auto">
              <a:xfrm>
                <a:off x="1278" y="2815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3" name="Oval 113"/>
              <p:cNvSpPr>
                <a:spLocks noChangeArrowheads="1"/>
              </p:cNvSpPr>
              <p:nvPr/>
            </p:nvSpPr>
            <p:spPr bwMode="auto">
              <a:xfrm>
                <a:off x="1282" y="2815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4" name="Oval 114"/>
              <p:cNvSpPr>
                <a:spLocks noChangeArrowheads="1"/>
              </p:cNvSpPr>
              <p:nvPr/>
            </p:nvSpPr>
            <p:spPr bwMode="auto">
              <a:xfrm>
                <a:off x="1286" y="2815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5" name="Oval 115"/>
              <p:cNvSpPr>
                <a:spLocks noChangeArrowheads="1"/>
              </p:cNvSpPr>
              <p:nvPr/>
            </p:nvSpPr>
            <p:spPr bwMode="auto">
              <a:xfrm>
                <a:off x="1290" y="2815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6" name="Oval 116"/>
              <p:cNvSpPr>
                <a:spLocks noChangeArrowheads="1"/>
              </p:cNvSpPr>
              <p:nvPr/>
            </p:nvSpPr>
            <p:spPr bwMode="auto">
              <a:xfrm>
                <a:off x="1294" y="2815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7" name="Oval 117"/>
              <p:cNvSpPr>
                <a:spLocks noChangeArrowheads="1"/>
              </p:cNvSpPr>
              <p:nvPr/>
            </p:nvSpPr>
            <p:spPr bwMode="auto">
              <a:xfrm>
                <a:off x="1299" y="2815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8" name="Oval 118"/>
              <p:cNvSpPr>
                <a:spLocks noChangeArrowheads="1"/>
              </p:cNvSpPr>
              <p:nvPr/>
            </p:nvSpPr>
            <p:spPr bwMode="auto">
              <a:xfrm>
                <a:off x="1303" y="2815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9" name="Oval 119"/>
              <p:cNvSpPr>
                <a:spLocks noChangeArrowheads="1"/>
              </p:cNvSpPr>
              <p:nvPr/>
            </p:nvSpPr>
            <p:spPr bwMode="auto">
              <a:xfrm>
                <a:off x="1307" y="2815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0" name="Oval 120"/>
              <p:cNvSpPr>
                <a:spLocks noChangeArrowheads="1"/>
              </p:cNvSpPr>
              <p:nvPr/>
            </p:nvSpPr>
            <p:spPr bwMode="auto">
              <a:xfrm>
                <a:off x="1311" y="2810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1" name="Oval 121"/>
              <p:cNvSpPr>
                <a:spLocks noChangeArrowheads="1"/>
              </p:cNvSpPr>
              <p:nvPr/>
            </p:nvSpPr>
            <p:spPr bwMode="auto">
              <a:xfrm>
                <a:off x="1315" y="2810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2" name="Oval 122"/>
              <p:cNvSpPr>
                <a:spLocks noChangeArrowheads="1"/>
              </p:cNvSpPr>
              <p:nvPr/>
            </p:nvSpPr>
            <p:spPr bwMode="auto">
              <a:xfrm>
                <a:off x="1319" y="2810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3" name="Oval 123"/>
              <p:cNvSpPr>
                <a:spLocks noChangeArrowheads="1"/>
              </p:cNvSpPr>
              <p:nvPr/>
            </p:nvSpPr>
            <p:spPr bwMode="auto">
              <a:xfrm>
                <a:off x="1328" y="2810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4" name="Oval 124"/>
              <p:cNvSpPr>
                <a:spLocks noChangeArrowheads="1"/>
              </p:cNvSpPr>
              <p:nvPr/>
            </p:nvSpPr>
            <p:spPr bwMode="auto">
              <a:xfrm>
                <a:off x="1332" y="2810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5" name="Oval 125"/>
              <p:cNvSpPr>
                <a:spLocks noChangeArrowheads="1"/>
              </p:cNvSpPr>
              <p:nvPr/>
            </p:nvSpPr>
            <p:spPr bwMode="auto">
              <a:xfrm>
                <a:off x="1336" y="2810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6" name="Oval 126"/>
              <p:cNvSpPr>
                <a:spLocks noChangeArrowheads="1"/>
              </p:cNvSpPr>
              <p:nvPr/>
            </p:nvSpPr>
            <p:spPr bwMode="auto">
              <a:xfrm>
                <a:off x="1340" y="2810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7" name="Oval 127"/>
              <p:cNvSpPr>
                <a:spLocks noChangeArrowheads="1"/>
              </p:cNvSpPr>
              <p:nvPr/>
            </p:nvSpPr>
            <p:spPr bwMode="auto">
              <a:xfrm>
                <a:off x="1345" y="2810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8" name="Oval 128"/>
              <p:cNvSpPr>
                <a:spLocks noChangeArrowheads="1"/>
              </p:cNvSpPr>
              <p:nvPr/>
            </p:nvSpPr>
            <p:spPr bwMode="auto">
              <a:xfrm>
                <a:off x="1349" y="2810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9" name="Oval 129"/>
              <p:cNvSpPr>
                <a:spLocks noChangeArrowheads="1"/>
              </p:cNvSpPr>
              <p:nvPr/>
            </p:nvSpPr>
            <p:spPr bwMode="auto">
              <a:xfrm>
                <a:off x="1353" y="2810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0" name="Oval 130"/>
              <p:cNvSpPr>
                <a:spLocks noChangeArrowheads="1"/>
              </p:cNvSpPr>
              <p:nvPr/>
            </p:nvSpPr>
            <p:spPr bwMode="auto">
              <a:xfrm>
                <a:off x="1357" y="2810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1" name="Oval 131"/>
              <p:cNvSpPr>
                <a:spLocks noChangeArrowheads="1"/>
              </p:cNvSpPr>
              <p:nvPr/>
            </p:nvSpPr>
            <p:spPr bwMode="auto">
              <a:xfrm>
                <a:off x="1361" y="2810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2" name="Oval 132"/>
              <p:cNvSpPr>
                <a:spLocks noChangeArrowheads="1"/>
              </p:cNvSpPr>
              <p:nvPr/>
            </p:nvSpPr>
            <p:spPr bwMode="auto">
              <a:xfrm>
                <a:off x="1366" y="2810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3" name="Oval 133"/>
              <p:cNvSpPr>
                <a:spLocks noChangeArrowheads="1"/>
              </p:cNvSpPr>
              <p:nvPr/>
            </p:nvSpPr>
            <p:spPr bwMode="auto">
              <a:xfrm>
                <a:off x="1370" y="2810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4" name="Oval 134"/>
              <p:cNvSpPr>
                <a:spLocks noChangeArrowheads="1"/>
              </p:cNvSpPr>
              <p:nvPr/>
            </p:nvSpPr>
            <p:spPr bwMode="auto">
              <a:xfrm>
                <a:off x="1374" y="2810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5" name="Oval 135"/>
              <p:cNvSpPr>
                <a:spLocks noChangeArrowheads="1"/>
              </p:cNvSpPr>
              <p:nvPr/>
            </p:nvSpPr>
            <p:spPr bwMode="auto">
              <a:xfrm>
                <a:off x="1378" y="2810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6" name="Oval 136"/>
              <p:cNvSpPr>
                <a:spLocks noChangeArrowheads="1"/>
              </p:cNvSpPr>
              <p:nvPr/>
            </p:nvSpPr>
            <p:spPr bwMode="auto">
              <a:xfrm>
                <a:off x="1382" y="2806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7" name="Oval 137"/>
              <p:cNvSpPr>
                <a:spLocks noChangeArrowheads="1"/>
              </p:cNvSpPr>
              <p:nvPr/>
            </p:nvSpPr>
            <p:spPr bwMode="auto">
              <a:xfrm>
                <a:off x="1386" y="2806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8" name="Oval 138"/>
              <p:cNvSpPr>
                <a:spLocks noChangeArrowheads="1"/>
              </p:cNvSpPr>
              <p:nvPr/>
            </p:nvSpPr>
            <p:spPr bwMode="auto">
              <a:xfrm>
                <a:off x="1391" y="2806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9" name="Oval 139"/>
              <p:cNvSpPr>
                <a:spLocks noChangeArrowheads="1"/>
              </p:cNvSpPr>
              <p:nvPr/>
            </p:nvSpPr>
            <p:spPr bwMode="auto">
              <a:xfrm>
                <a:off x="1395" y="2806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0" name="Oval 140"/>
              <p:cNvSpPr>
                <a:spLocks noChangeArrowheads="1"/>
              </p:cNvSpPr>
              <p:nvPr/>
            </p:nvSpPr>
            <p:spPr bwMode="auto">
              <a:xfrm>
                <a:off x="1399" y="2806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1" name="Oval 141"/>
              <p:cNvSpPr>
                <a:spLocks noChangeArrowheads="1"/>
              </p:cNvSpPr>
              <p:nvPr/>
            </p:nvSpPr>
            <p:spPr bwMode="auto">
              <a:xfrm>
                <a:off x="1403" y="2806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2" name="Oval 142"/>
              <p:cNvSpPr>
                <a:spLocks noChangeArrowheads="1"/>
              </p:cNvSpPr>
              <p:nvPr/>
            </p:nvSpPr>
            <p:spPr bwMode="auto">
              <a:xfrm>
                <a:off x="1407" y="2806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3" name="Oval 143"/>
              <p:cNvSpPr>
                <a:spLocks noChangeArrowheads="1"/>
              </p:cNvSpPr>
              <p:nvPr/>
            </p:nvSpPr>
            <p:spPr bwMode="auto">
              <a:xfrm>
                <a:off x="1412" y="2806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4" name="Oval 144"/>
              <p:cNvSpPr>
                <a:spLocks noChangeArrowheads="1"/>
              </p:cNvSpPr>
              <p:nvPr/>
            </p:nvSpPr>
            <p:spPr bwMode="auto">
              <a:xfrm>
                <a:off x="1416" y="2806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5" name="Oval 145"/>
              <p:cNvSpPr>
                <a:spLocks noChangeArrowheads="1"/>
              </p:cNvSpPr>
              <p:nvPr/>
            </p:nvSpPr>
            <p:spPr bwMode="auto">
              <a:xfrm>
                <a:off x="1420" y="2806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6" name="Oval 146"/>
              <p:cNvSpPr>
                <a:spLocks noChangeArrowheads="1"/>
              </p:cNvSpPr>
              <p:nvPr/>
            </p:nvSpPr>
            <p:spPr bwMode="auto">
              <a:xfrm>
                <a:off x="1424" y="2806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7" name="Oval 147"/>
              <p:cNvSpPr>
                <a:spLocks noChangeArrowheads="1"/>
              </p:cNvSpPr>
              <p:nvPr/>
            </p:nvSpPr>
            <p:spPr bwMode="auto">
              <a:xfrm>
                <a:off x="1424" y="2802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8" name="Oval 148"/>
              <p:cNvSpPr>
                <a:spLocks noChangeArrowheads="1"/>
              </p:cNvSpPr>
              <p:nvPr/>
            </p:nvSpPr>
            <p:spPr bwMode="auto">
              <a:xfrm>
                <a:off x="1428" y="2802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9" name="Oval 149"/>
              <p:cNvSpPr>
                <a:spLocks noChangeArrowheads="1"/>
              </p:cNvSpPr>
              <p:nvPr/>
            </p:nvSpPr>
            <p:spPr bwMode="auto">
              <a:xfrm>
                <a:off x="1432" y="2802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0" name="Oval 150"/>
              <p:cNvSpPr>
                <a:spLocks noChangeArrowheads="1"/>
              </p:cNvSpPr>
              <p:nvPr/>
            </p:nvSpPr>
            <p:spPr bwMode="auto">
              <a:xfrm>
                <a:off x="1437" y="2802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1" name="Oval 151"/>
              <p:cNvSpPr>
                <a:spLocks noChangeArrowheads="1"/>
              </p:cNvSpPr>
              <p:nvPr/>
            </p:nvSpPr>
            <p:spPr bwMode="auto">
              <a:xfrm>
                <a:off x="1441" y="2802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2" name="Oval 152"/>
              <p:cNvSpPr>
                <a:spLocks noChangeArrowheads="1"/>
              </p:cNvSpPr>
              <p:nvPr/>
            </p:nvSpPr>
            <p:spPr bwMode="auto">
              <a:xfrm>
                <a:off x="1445" y="2802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3" name="Oval 153"/>
              <p:cNvSpPr>
                <a:spLocks noChangeArrowheads="1"/>
              </p:cNvSpPr>
              <p:nvPr/>
            </p:nvSpPr>
            <p:spPr bwMode="auto">
              <a:xfrm>
                <a:off x="1449" y="2802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4" name="Oval 154"/>
              <p:cNvSpPr>
                <a:spLocks noChangeArrowheads="1"/>
              </p:cNvSpPr>
              <p:nvPr/>
            </p:nvSpPr>
            <p:spPr bwMode="auto">
              <a:xfrm>
                <a:off x="1453" y="2802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5" name="Oval 155"/>
              <p:cNvSpPr>
                <a:spLocks noChangeArrowheads="1"/>
              </p:cNvSpPr>
              <p:nvPr/>
            </p:nvSpPr>
            <p:spPr bwMode="auto">
              <a:xfrm>
                <a:off x="1458" y="2802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6" name="Oval 156"/>
              <p:cNvSpPr>
                <a:spLocks noChangeArrowheads="1"/>
              </p:cNvSpPr>
              <p:nvPr/>
            </p:nvSpPr>
            <p:spPr bwMode="auto">
              <a:xfrm>
                <a:off x="1462" y="2802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7" name="Oval 157"/>
              <p:cNvSpPr>
                <a:spLocks noChangeArrowheads="1"/>
              </p:cNvSpPr>
              <p:nvPr/>
            </p:nvSpPr>
            <p:spPr bwMode="auto">
              <a:xfrm>
                <a:off x="1462" y="2798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8" name="Oval 158"/>
              <p:cNvSpPr>
                <a:spLocks noChangeArrowheads="1"/>
              </p:cNvSpPr>
              <p:nvPr/>
            </p:nvSpPr>
            <p:spPr bwMode="auto">
              <a:xfrm>
                <a:off x="1466" y="2798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9" name="Oval 159"/>
              <p:cNvSpPr>
                <a:spLocks noChangeArrowheads="1"/>
              </p:cNvSpPr>
              <p:nvPr/>
            </p:nvSpPr>
            <p:spPr bwMode="auto">
              <a:xfrm>
                <a:off x="1470" y="2798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0" name="Oval 160"/>
              <p:cNvSpPr>
                <a:spLocks noChangeArrowheads="1"/>
              </p:cNvSpPr>
              <p:nvPr/>
            </p:nvSpPr>
            <p:spPr bwMode="auto">
              <a:xfrm>
                <a:off x="1474" y="2798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1" name="Oval 161"/>
              <p:cNvSpPr>
                <a:spLocks noChangeArrowheads="1"/>
              </p:cNvSpPr>
              <p:nvPr/>
            </p:nvSpPr>
            <p:spPr bwMode="auto">
              <a:xfrm>
                <a:off x="1478" y="2798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2" name="Oval 162"/>
              <p:cNvSpPr>
                <a:spLocks noChangeArrowheads="1"/>
              </p:cNvSpPr>
              <p:nvPr/>
            </p:nvSpPr>
            <p:spPr bwMode="auto">
              <a:xfrm>
                <a:off x="1483" y="2798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3" name="Oval 163"/>
              <p:cNvSpPr>
                <a:spLocks noChangeArrowheads="1"/>
              </p:cNvSpPr>
              <p:nvPr/>
            </p:nvSpPr>
            <p:spPr bwMode="auto">
              <a:xfrm>
                <a:off x="1487" y="2798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4" name="Oval 164"/>
              <p:cNvSpPr>
                <a:spLocks noChangeArrowheads="1"/>
              </p:cNvSpPr>
              <p:nvPr/>
            </p:nvSpPr>
            <p:spPr bwMode="auto">
              <a:xfrm>
                <a:off x="1491" y="2798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5" name="Oval 165"/>
              <p:cNvSpPr>
                <a:spLocks noChangeArrowheads="1"/>
              </p:cNvSpPr>
              <p:nvPr/>
            </p:nvSpPr>
            <p:spPr bwMode="auto">
              <a:xfrm>
                <a:off x="1495" y="2798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6" name="Oval 166"/>
              <p:cNvSpPr>
                <a:spLocks noChangeArrowheads="1"/>
              </p:cNvSpPr>
              <p:nvPr/>
            </p:nvSpPr>
            <p:spPr bwMode="auto">
              <a:xfrm>
                <a:off x="1499" y="2798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7" name="Oval 167"/>
              <p:cNvSpPr>
                <a:spLocks noChangeArrowheads="1"/>
              </p:cNvSpPr>
              <p:nvPr/>
            </p:nvSpPr>
            <p:spPr bwMode="auto">
              <a:xfrm>
                <a:off x="1499" y="2794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8" name="Oval 168"/>
              <p:cNvSpPr>
                <a:spLocks noChangeArrowheads="1"/>
              </p:cNvSpPr>
              <p:nvPr/>
            </p:nvSpPr>
            <p:spPr bwMode="auto">
              <a:xfrm>
                <a:off x="1504" y="2794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9" name="Oval 169"/>
              <p:cNvSpPr>
                <a:spLocks noChangeArrowheads="1"/>
              </p:cNvSpPr>
              <p:nvPr/>
            </p:nvSpPr>
            <p:spPr bwMode="auto">
              <a:xfrm>
                <a:off x="1508" y="2794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0" name="Oval 170"/>
              <p:cNvSpPr>
                <a:spLocks noChangeArrowheads="1"/>
              </p:cNvSpPr>
              <p:nvPr/>
            </p:nvSpPr>
            <p:spPr bwMode="auto">
              <a:xfrm>
                <a:off x="1512" y="2794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1" name="Oval 171"/>
              <p:cNvSpPr>
                <a:spLocks noChangeArrowheads="1"/>
              </p:cNvSpPr>
              <p:nvPr/>
            </p:nvSpPr>
            <p:spPr bwMode="auto">
              <a:xfrm>
                <a:off x="1516" y="2794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2" name="Oval 172"/>
              <p:cNvSpPr>
                <a:spLocks noChangeArrowheads="1"/>
              </p:cNvSpPr>
              <p:nvPr/>
            </p:nvSpPr>
            <p:spPr bwMode="auto">
              <a:xfrm>
                <a:off x="1520" y="2794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3" name="Oval 173"/>
              <p:cNvSpPr>
                <a:spLocks noChangeArrowheads="1"/>
              </p:cNvSpPr>
              <p:nvPr/>
            </p:nvSpPr>
            <p:spPr bwMode="auto">
              <a:xfrm>
                <a:off x="1525" y="2794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4" name="Oval 174"/>
              <p:cNvSpPr>
                <a:spLocks noChangeArrowheads="1"/>
              </p:cNvSpPr>
              <p:nvPr/>
            </p:nvSpPr>
            <p:spPr bwMode="auto">
              <a:xfrm>
                <a:off x="1529" y="2794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5" name="Oval 175"/>
              <p:cNvSpPr>
                <a:spLocks noChangeArrowheads="1"/>
              </p:cNvSpPr>
              <p:nvPr/>
            </p:nvSpPr>
            <p:spPr bwMode="auto">
              <a:xfrm>
                <a:off x="1533" y="2794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6" name="Oval 176"/>
              <p:cNvSpPr>
                <a:spLocks noChangeArrowheads="1"/>
              </p:cNvSpPr>
              <p:nvPr/>
            </p:nvSpPr>
            <p:spPr bwMode="auto">
              <a:xfrm>
                <a:off x="1537" y="2794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7" name="Oval 177"/>
              <p:cNvSpPr>
                <a:spLocks noChangeArrowheads="1"/>
              </p:cNvSpPr>
              <p:nvPr/>
            </p:nvSpPr>
            <p:spPr bwMode="auto">
              <a:xfrm>
                <a:off x="1541" y="2794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8" name="Oval 178"/>
              <p:cNvSpPr>
                <a:spLocks noChangeArrowheads="1"/>
              </p:cNvSpPr>
              <p:nvPr/>
            </p:nvSpPr>
            <p:spPr bwMode="auto">
              <a:xfrm>
                <a:off x="1541" y="2790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9" name="Oval 179"/>
              <p:cNvSpPr>
                <a:spLocks noChangeArrowheads="1"/>
              </p:cNvSpPr>
              <p:nvPr/>
            </p:nvSpPr>
            <p:spPr bwMode="auto">
              <a:xfrm>
                <a:off x="1545" y="2790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0" name="Oval 180"/>
              <p:cNvSpPr>
                <a:spLocks noChangeArrowheads="1"/>
              </p:cNvSpPr>
              <p:nvPr/>
            </p:nvSpPr>
            <p:spPr bwMode="auto">
              <a:xfrm>
                <a:off x="1550" y="2790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1" name="Oval 181"/>
              <p:cNvSpPr>
                <a:spLocks noChangeArrowheads="1"/>
              </p:cNvSpPr>
              <p:nvPr/>
            </p:nvSpPr>
            <p:spPr bwMode="auto">
              <a:xfrm>
                <a:off x="1554" y="2790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2" name="Oval 182"/>
              <p:cNvSpPr>
                <a:spLocks noChangeArrowheads="1"/>
              </p:cNvSpPr>
              <p:nvPr/>
            </p:nvSpPr>
            <p:spPr bwMode="auto">
              <a:xfrm>
                <a:off x="1558" y="2790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3" name="Oval 183"/>
              <p:cNvSpPr>
                <a:spLocks noChangeArrowheads="1"/>
              </p:cNvSpPr>
              <p:nvPr/>
            </p:nvSpPr>
            <p:spPr bwMode="auto">
              <a:xfrm>
                <a:off x="1562" y="2790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4" name="Oval 184"/>
              <p:cNvSpPr>
                <a:spLocks noChangeArrowheads="1"/>
              </p:cNvSpPr>
              <p:nvPr/>
            </p:nvSpPr>
            <p:spPr bwMode="auto">
              <a:xfrm>
                <a:off x="1566" y="2790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5" name="Oval 185"/>
              <p:cNvSpPr>
                <a:spLocks noChangeArrowheads="1"/>
              </p:cNvSpPr>
              <p:nvPr/>
            </p:nvSpPr>
            <p:spPr bwMode="auto">
              <a:xfrm>
                <a:off x="1571" y="2790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6" name="Oval 186"/>
              <p:cNvSpPr>
                <a:spLocks noChangeArrowheads="1"/>
              </p:cNvSpPr>
              <p:nvPr/>
            </p:nvSpPr>
            <p:spPr bwMode="auto">
              <a:xfrm>
                <a:off x="1575" y="2790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7" name="Oval 187"/>
              <p:cNvSpPr>
                <a:spLocks noChangeArrowheads="1"/>
              </p:cNvSpPr>
              <p:nvPr/>
            </p:nvSpPr>
            <p:spPr bwMode="auto">
              <a:xfrm>
                <a:off x="1579" y="2790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8" name="Oval 188"/>
              <p:cNvSpPr>
                <a:spLocks noChangeArrowheads="1"/>
              </p:cNvSpPr>
              <p:nvPr/>
            </p:nvSpPr>
            <p:spPr bwMode="auto">
              <a:xfrm>
                <a:off x="1583" y="2790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9" name="Oval 189"/>
              <p:cNvSpPr>
                <a:spLocks noChangeArrowheads="1"/>
              </p:cNvSpPr>
              <p:nvPr/>
            </p:nvSpPr>
            <p:spPr bwMode="auto">
              <a:xfrm>
                <a:off x="1587" y="2790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0" name="Oval 190"/>
              <p:cNvSpPr>
                <a:spLocks noChangeArrowheads="1"/>
              </p:cNvSpPr>
              <p:nvPr/>
            </p:nvSpPr>
            <p:spPr bwMode="auto">
              <a:xfrm>
                <a:off x="1587" y="2785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1" name="Oval 191"/>
              <p:cNvSpPr>
                <a:spLocks noChangeArrowheads="1"/>
              </p:cNvSpPr>
              <p:nvPr/>
            </p:nvSpPr>
            <p:spPr bwMode="auto">
              <a:xfrm>
                <a:off x="1591" y="2785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2" name="Oval 192"/>
              <p:cNvSpPr>
                <a:spLocks noChangeArrowheads="1"/>
              </p:cNvSpPr>
              <p:nvPr/>
            </p:nvSpPr>
            <p:spPr bwMode="auto">
              <a:xfrm>
                <a:off x="1596" y="2785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3" name="Oval 193"/>
              <p:cNvSpPr>
                <a:spLocks noChangeArrowheads="1"/>
              </p:cNvSpPr>
              <p:nvPr/>
            </p:nvSpPr>
            <p:spPr bwMode="auto">
              <a:xfrm>
                <a:off x="1600" y="2785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4" name="Oval 194"/>
              <p:cNvSpPr>
                <a:spLocks noChangeArrowheads="1"/>
              </p:cNvSpPr>
              <p:nvPr/>
            </p:nvSpPr>
            <p:spPr bwMode="auto">
              <a:xfrm>
                <a:off x="1604" y="2785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5" name="Oval 195"/>
              <p:cNvSpPr>
                <a:spLocks noChangeArrowheads="1"/>
              </p:cNvSpPr>
              <p:nvPr/>
            </p:nvSpPr>
            <p:spPr bwMode="auto">
              <a:xfrm>
                <a:off x="1608" y="2785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6" name="Oval 196"/>
              <p:cNvSpPr>
                <a:spLocks noChangeArrowheads="1"/>
              </p:cNvSpPr>
              <p:nvPr/>
            </p:nvSpPr>
            <p:spPr bwMode="auto">
              <a:xfrm>
                <a:off x="1612" y="2785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7" name="Oval 197"/>
              <p:cNvSpPr>
                <a:spLocks noChangeArrowheads="1"/>
              </p:cNvSpPr>
              <p:nvPr/>
            </p:nvSpPr>
            <p:spPr bwMode="auto">
              <a:xfrm>
                <a:off x="1617" y="2785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8" name="Oval 198"/>
              <p:cNvSpPr>
                <a:spLocks noChangeArrowheads="1"/>
              </p:cNvSpPr>
              <p:nvPr/>
            </p:nvSpPr>
            <p:spPr bwMode="auto">
              <a:xfrm>
                <a:off x="1621" y="2785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9" name="Oval 199"/>
              <p:cNvSpPr>
                <a:spLocks noChangeArrowheads="1"/>
              </p:cNvSpPr>
              <p:nvPr/>
            </p:nvSpPr>
            <p:spPr bwMode="auto">
              <a:xfrm>
                <a:off x="1625" y="2785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0" name="Oval 200"/>
              <p:cNvSpPr>
                <a:spLocks noChangeArrowheads="1"/>
              </p:cNvSpPr>
              <p:nvPr/>
            </p:nvSpPr>
            <p:spPr bwMode="auto">
              <a:xfrm>
                <a:off x="1629" y="2785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1" name="Oval 201"/>
              <p:cNvSpPr>
                <a:spLocks noChangeArrowheads="1"/>
              </p:cNvSpPr>
              <p:nvPr/>
            </p:nvSpPr>
            <p:spPr bwMode="auto">
              <a:xfrm>
                <a:off x="1633" y="2785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2" name="Oval 202"/>
              <p:cNvSpPr>
                <a:spLocks noChangeArrowheads="1"/>
              </p:cNvSpPr>
              <p:nvPr/>
            </p:nvSpPr>
            <p:spPr bwMode="auto">
              <a:xfrm>
                <a:off x="1633" y="2781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3" name="Oval 203"/>
              <p:cNvSpPr>
                <a:spLocks noChangeArrowheads="1"/>
              </p:cNvSpPr>
              <p:nvPr/>
            </p:nvSpPr>
            <p:spPr bwMode="auto">
              <a:xfrm>
                <a:off x="1637" y="2781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4" name="Oval 204"/>
              <p:cNvSpPr>
                <a:spLocks noChangeArrowheads="1"/>
              </p:cNvSpPr>
              <p:nvPr/>
            </p:nvSpPr>
            <p:spPr bwMode="auto">
              <a:xfrm>
                <a:off x="1642" y="2781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406"/>
            <p:cNvGrpSpPr>
              <a:grpSpLocks/>
            </p:cNvGrpSpPr>
            <p:nvPr/>
          </p:nvGrpSpPr>
          <p:grpSpPr bwMode="auto">
            <a:xfrm>
              <a:off x="1646" y="2606"/>
              <a:ext cx="699" cy="209"/>
              <a:chOff x="1646" y="2606"/>
              <a:chExt cx="699" cy="209"/>
            </a:xfrm>
          </p:grpSpPr>
          <p:sp>
            <p:nvSpPr>
              <p:cNvPr id="3915" name="Oval 206"/>
              <p:cNvSpPr>
                <a:spLocks noChangeArrowheads="1"/>
              </p:cNvSpPr>
              <p:nvPr/>
            </p:nvSpPr>
            <p:spPr bwMode="auto">
              <a:xfrm>
                <a:off x="1646" y="2781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6" name="Oval 207"/>
              <p:cNvSpPr>
                <a:spLocks noChangeArrowheads="1"/>
              </p:cNvSpPr>
              <p:nvPr/>
            </p:nvSpPr>
            <p:spPr bwMode="auto">
              <a:xfrm>
                <a:off x="1650" y="2781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7" name="Oval 208"/>
              <p:cNvSpPr>
                <a:spLocks noChangeArrowheads="1"/>
              </p:cNvSpPr>
              <p:nvPr/>
            </p:nvSpPr>
            <p:spPr bwMode="auto">
              <a:xfrm>
                <a:off x="1654" y="2781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8" name="Oval 209"/>
              <p:cNvSpPr>
                <a:spLocks noChangeArrowheads="1"/>
              </p:cNvSpPr>
              <p:nvPr/>
            </p:nvSpPr>
            <p:spPr bwMode="auto">
              <a:xfrm>
                <a:off x="1658" y="2781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9" name="Oval 210"/>
              <p:cNvSpPr>
                <a:spLocks noChangeArrowheads="1"/>
              </p:cNvSpPr>
              <p:nvPr/>
            </p:nvSpPr>
            <p:spPr bwMode="auto">
              <a:xfrm>
                <a:off x="1663" y="2781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0" name="Oval 211"/>
              <p:cNvSpPr>
                <a:spLocks noChangeArrowheads="1"/>
              </p:cNvSpPr>
              <p:nvPr/>
            </p:nvSpPr>
            <p:spPr bwMode="auto">
              <a:xfrm>
                <a:off x="1667" y="2781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1" name="Oval 212"/>
              <p:cNvSpPr>
                <a:spLocks noChangeArrowheads="1"/>
              </p:cNvSpPr>
              <p:nvPr/>
            </p:nvSpPr>
            <p:spPr bwMode="auto">
              <a:xfrm>
                <a:off x="1667" y="2777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2" name="Oval 213"/>
              <p:cNvSpPr>
                <a:spLocks noChangeArrowheads="1"/>
              </p:cNvSpPr>
              <p:nvPr/>
            </p:nvSpPr>
            <p:spPr bwMode="auto">
              <a:xfrm>
                <a:off x="1671" y="2777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3" name="Oval 214"/>
              <p:cNvSpPr>
                <a:spLocks noChangeArrowheads="1"/>
              </p:cNvSpPr>
              <p:nvPr/>
            </p:nvSpPr>
            <p:spPr bwMode="auto">
              <a:xfrm>
                <a:off x="1675" y="277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4" name="Oval 215"/>
              <p:cNvSpPr>
                <a:spLocks noChangeArrowheads="1"/>
              </p:cNvSpPr>
              <p:nvPr/>
            </p:nvSpPr>
            <p:spPr bwMode="auto">
              <a:xfrm>
                <a:off x="1679" y="277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5" name="Oval 216"/>
              <p:cNvSpPr>
                <a:spLocks noChangeArrowheads="1"/>
              </p:cNvSpPr>
              <p:nvPr/>
            </p:nvSpPr>
            <p:spPr bwMode="auto">
              <a:xfrm>
                <a:off x="1684" y="2777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6" name="Oval 217"/>
              <p:cNvSpPr>
                <a:spLocks noChangeArrowheads="1"/>
              </p:cNvSpPr>
              <p:nvPr/>
            </p:nvSpPr>
            <p:spPr bwMode="auto">
              <a:xfrm>
                <a:off x="1688" y="2777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7" name="Oval 218"/>
              <p:cNvSpPr>
                <a:spLocks noChangeArrowheads="1"/>
              </p:cNvSpPr>
              <p:nvPr/>
            </p:nvSpPr>
            <p:spPr bwMode="auto">
              <a:xfrm>
                <a:off x="1692" y="2777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8" name="Oval 219"/>
              <p:cNvSpPr>
                <a:spLocks noChangeArrowheads="1"/>
              </p:cNvSpPr>
              <p:nvPr/>
            </p:nvSpPr>
            <p:spPr bwMode="auto">
              <a:xfrm>
                <a:off x="1696" y="277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9" name="Oval 220"/>
              <p:cNvSpPr>
                <a:spLocks noChangeArrowheads="1"/>
              </p:cNvSpPr>
              <p:nvPr/>
            </p:nvSpPr>
            <p:spPr bwMode="auto">
              <a:xfrm>
                <a:off x="1700" y="277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0" name="Oval 221"/>
              <p:cNvSpPr>
                <a:spLocks noChangeArrowheads="1"/>
              </p:cNvSpPr>
              <p:nvPr/>
            </p:nvSpPr>
            <p:spPr bwMode="auto">
              <a:xfrm>
                <a:off x="1704" y="277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1" name="Oval 222"/>
              <p:cNvSpPr>
                <a:spLocks noChangeArrowheads="1"/>
              </p:cNvSpPr>
              <p:nvPr/>
            </p:nvSpPr>
            <p:spPr bwMode="auto">
              <a:xfrm>
                <a:off x="1709" y="2777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2" name="Oval 223"/>
              <p:cNvSpPr>
                <a:spLocks noChangeArrowheads="1"/>
              </p:cNvSpPr>
              <p:nvPr/>
            </p:nvSpPr>
            <p:spPr bwMode="auto">
              <a:xfrm>
                <a:off x="1709" y="2773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3" name="Oval 224"/>
              <p:cNvSpPr>
                <a:spLocks noChangeArrowheads="1"/>
              </p:cNvSpPr>
              <p:nvPr/>
            </p:nvSpPr>
            <p:spPr bwMode="auto">
              <a:xfrm>
                <a:off x="1713" y="2773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4" name="Oval 225"/>
              <p:cNvSpPr>
                <a:spLocks noChangeArrowheads="1"/>
              </p:cNvSpPr>
              <p:nvPr/>
            </p:nvSpPr>
            <p:spPr bwMode="auto">
              <a:xfrm>
                <a:off x="1717" y="2773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5" name="Oval 226"/>
              <p:cNvSpPr>
                <a:spLocks noChangeArrowheads="1"/>
              </p:cNvSpPr>
              <p:nvPr/>
            </p:nvSpPr>
            <p:spPr bwMode="auto">
              <a:xfrm>
                <a:off x="1721" y="2773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6" name="Oval 227"/>
              <p:cNvSpPr>
                <a:spLocks noChangeArrowheads="1"/>
              </p:cNvSpPr>
              <p:nvPr/>
            </p:nvSpPr>
            <p:spPr bwMode="auto">
              <a:xfrm>
                <a:off x="1725" y="2773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7" name="Oval 228"/>
              <p:cNvSpPr>
                <a:spLocks noChangeArrowheads="1"/>
              </p:cNvSpPr>
              <p:nvPr/>
            </p:nvSpPr>
            <p:spPr bwMode="auto">
              <a:xfrm>
                <a:off x="1730" y="2773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8" name="Oval 229"/>
              <p:cNvSpPr>
                <a:spLocks noChangeArrowheads="1"/>
              </p:cNvSpPr>
              <p:nvPr/>
            </p:nvSpPr>
            <p:spPr bwMode="auto">
              <a:xfrm>
                <a:off x="1734" y="2773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9" name="Oval 230"/>
              <p:cNvSpPr>
                <a:spLocks noChangeArrowheads="1"/>
              </p:cNvSpPr>
              <p:nvPr/>
            </p:nvSpPr>
            <p:spPr bwMode="auto">
              <a:xfrm>
                <a:off x="1738" y="2773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0" name="Oval 231"/>
              <p:cNvSpPr>
                <a:spLocks noChangeArrowheads="1"/>
              </p:cNvSpPr>
              <p:nvPr/>
            </p:nvSpPr>
            <p:spPr bwMode="auto">
              <a:xfrm>
                <a:off x="1742" y="2773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1" name="Oval 232"/>
              <p:cNvSpPr>
                <a:spLocks noChangeArrowheads="1"/>
              </p:cNvSpPr>
              <p:nvPr/>
            </p:nvSpPr>
            <p:spPr bwMode="auto">
              <a:xfrm>
                <a:off x="1746" y="2773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2" name="Oval 233"/>
              <p:cNvSpPr>
                <a:spLocks noChangeArrowheads="1"/>
              </p:cNvSpPr>
              <p:nvPr/>
            </p:nvSpPr>
            <p:spPr bwMode="auto">
              <a:xfrm>
                <a:off x="1750" y="2769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3" name="Oval 234"/>
              <p:cNvSpPr>
                <a:spLocks noChangeArrowheads="1"/>
              </p:cNvSpPr>
              <p:nvPr/>
            </p:nvSpPr>
            <p:spPr bwMode="auto">
              <a:xfrm>
                <a:off x="1755" y="2769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4" name="Oval 235"/>
              <p:cNvSpPr>
                <a:spLocks noChangeArrowheads="1"/>
              </p:cNvSpPr>
              <p:nvPr/>
            </p:nvSpPr>
            <p:spPr bwMode="auto">
              <a:xfrm>
                <a:off x="1759" y="2769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5" name="Oval 236"/>
              <p:cNvSpPr>
                <a:spLocks noChangeArrowheads="1"/>
              </p:cNvSpPr>
              <p:nvPr/>
            </p:nvSpPr>
            <p:spPr bwMode="auto">
              <a:xfrm>
                <a:off x="1763" y="2769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6" name="Oval 237"/>
              <p:cNvSpPr>
                <a:spLocks noChangeArrowheads="1"/>
              </p:cNvSpPr>
              <p:nvPr/>
            </p:nvSpPr>
            <p:spPr bwMode="auto">
              <a:xfrm>
                <a:off x="1767" y="2769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7" name="Oval 238"/>
              <p:cNvSpPr>
                <a:spLocks noChangeArrowheads="1"/>
              </p:cNvSpPr>
              <p:nvPr/>
            </p:nvSpPr>
            <p:spPr bwMode="auto">
              <a:xfrm>
                <a:off x="1771" y="2769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8" name="Oval 239"/>
              <p:cNvSpPr>
                <a:spLocks noChangeArrowheads="1"/>
              </p:cNvSpPr>
              <p:nvPr/>
            </p:nvSpPr>
            <p:spPr bwMode="auto">
              <a:xfrm>
                <a:off x="1771" y="2764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9" name="Oval 240"/>
              <p:cNvSpPr>
                <a:spLocks noChangeArrowheads="1"/>
              </p:cNvSpPr>
              <p:nvPr/>
            </p:nvSpPr>
            <p:spPr bwMode="auto">
              <a:xfrm>
                <a:off x="1776" y="2764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0" name="Oval 241"/>
              <p:cNvSpPr>
                <a:spLocks noChangeArrowheads="1"/>
              </p:cNvSpPr>
              <p:nvPr/>
            </p:nvSpPr>
            <p:spPr bwMode="auto">
              <a:xfrm>
                <a:off x="1780" y="2764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1" name="Oval 242"/>
              <p:cNvSpPr>
                <a:spLocks noChangeArrowheads="1"/>
              </p:cNvSpPr>
              <p:nvPr/>
            </p:nvSpPr>
            <p:spPr bwMode="auto">
              <a:xfrm>
                <a:off x="1784" y="2764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2" name="Oval 243"/>
              <p:cNvSpPr>
                <a:spLocks noChangeArrowheads="1"/>
              </p:cNvSpPr>
              <p:nvPr/>
            </p:nvSpPr>
            <p:spPr bwMode="auto">
              <a:xfrm>
                <a:off x="1788" y="2764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3" name="Oval 244"/>
              <p:cNvSpPr>
                <a:spLocks noChangeArrowheads="1"/>
              </p:cNvSpPr>
              <p:nvPr/>
            </p:nvSpPr>
            <p:spPr bwMode="auto">
              <a:xfrm>
                <a:off x="1792" y="2764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4" name="Oval 245"/>
              <p:cNvSpPr>
                <a:spLocks noChangeArrowheads="1"/>
              </p:cNvSpPr>
              <p:nvPr/>
            </p:nvSpPr>
            <p:spPr bwMode="auto">
              <a:xfrm>
                <a:off x="1796" y="2764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5" name="Oval 246"/>
              <p:cNvSpPr>
                <a:spLocks noChangeArrowheads="1"/>
              </p:cNvSpPr>
              <p:nvPr/>
            </p:nvSpPr>
            <p:spPr bwMode="auto">
              <a:xfrm>
                <a:off x="1796" y="2760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6" name="Oval 247"/>
              <p:cNvSpPr>
                <a:spLocks noChangeArrowheads="1"/>
              </p:cNvSpPr>
              <p:nvPr/>
            </p:nvSpPr>
            <p:spPr bwMode="auto">
              <a:xfrm>
                <a:off x="1801" y="2760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7" name="Oval 248"/>
              <p:cNvSpPr>
                <a:spLocks noChangeArrowheads="1"/>
              </p:cNvSpPr>
              <p:nvPr/>
            </p:nvSpPr>
            <p:spPr bwMode="auto">
              <a:xfrm>
                <a:off x="1805" y="2760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8" name="Oval 249"/>
              <p:cNvSpPr>
                <a:spLocks noChangeArrowheads="1"/>
              </p:cNvSpPr>
              <p:nvPr/>
            </p:nvSpPr>
            <p:spPr bwMode="auto">
              <a:xfrm>
                <a:off x="1809" y="2760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9" name="Oval 250"/>
              <p:cNvSpPr>
                <a:spLocks noChangeArrowheads="1"/>
              </p:cNvSpPr>
              <p:nvPr/>
            </p:nvSpPr>
            <p:spPr bwMode="auto">
              <a:xfrm>
                <a:off x="1813" y="2760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0" name="Oval 251"/>
              <p:cNvSpPr>
                <a:spLocks noChangeArrowheads="1"/>
              </p:cNvSpPr>
              <p:nvPr/>
            </p:nvSpPr>
            <p:spPr bwMode="auto">
              <a:xfrm>
                <a:off x="1817" y="2760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1" name="Oval 252"/>
              <p:cNvSpPr>
                <a:spLocks noChangeArrowheads="1"/>
              </p:cNvSpPr>
              <p:nvPr/>
            </p:nvSpPr>
            <p:spPr bwMode="auto">
              <a:xfrm>
                <a:off x="1817" y="2756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2" name="Oval 253"/>
              <p:cNvSpPr>
                <a:spLocks noChangeArrowheads="1"/>
              </p:cNvSpPr>
              <p:nvPr/>
            </p:nvSpPr>
            <p:spPr bwMode="auto">
              <a:xfrm>
                <a:off x="1822" y="2756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3" name="Oval 254"/>
              <p:cNvSpPr>
                <a:spLocks noChangeArrowheads="1"/>
              </p:cNvSpPr>
              <p:nvPr/>
            </p:nvSpPr>
            <p:spPr bwMode="auto">
              <a:xfrm>
                <a:off x="1826" y="2756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" name="Oval 255"/>
              <p:cNvSpPr>
                <a:spLocks noChangeArrowheads="1"/>
              </p:cNvSpPr>
              <p:nvPr/>
            </p:nvSpPr>
            <p:spPr bwMode="auto">
              <a:xfrm>
                <a:off x="1830" y="2756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5" name="Oval 256"/>
              <p:cNvSpPr>
                <a:spLocks noChangeArrowheads="1"/>
              </p:cNvSpPr>
              <p:nvPr/>
            </p:nvSpPr>
            <p:spPr bwMode="auto">
              <a:xfrm>
                <a:off x="1834" y="2756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6" name="Oval 257"/>
              <p:cNvSpPr>
                <a:spLocks noChangeArrowheads="1"/>
              </p:cNvSpPr>
              <p:nvPr/>
            </p:nvSpPr>
            <p:spPr bwMode="auto">
              <a:xfrm>
                <a:off x="1834" y="2752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7" name="Oval 258"/>
              <p:cNvSpPr>
                <a:spLocks noChangeArrowheads="1"/>
              </p:cNvSpPr>
              <p:nvPr/>
            </p:nvSpPr>
            <p:spPr bwMode="auto">
              <a:xfrm>
                <a:off x="1838" y="2752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8" name="Oval 259"/>
              <p:cNvSpPr>
                <a:spLocks noChangeArrowheads="1"/>
              </p:cNvSpPr>
              <p:nvPr/>
            </p:nvSpPr>
            <p:spPr bwMode="auto">
              <a:xfrm>
                <a:off x="1843" y="2752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9" name="Oval 260"/>
              <p:cNvSpPr>
                <a:spLocks noChangeArrowheads="1"/>
              </p:cNvSpPr>
              <p:nvPr/>
            </p:nvSpPr>
            <p:spPr bwMode="auto">
              <a:xfrm>
                <a:off x="1847" y="2752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0" name="Oval 261"/>
              <p:cNvSpPr>
                <a:spLocks noChangeArrowheads="1"/>
              </p:cNvSpPr>
              <p:nvPr/>
            </p:nvSpPr>
            <p:spPr bwMode="auto">
              <a:xfrm>
                <a:off x="1851" y="2752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1" name="Oval 262"/>
              <p:cNvSpPr>
                <a:spLocks noChangeArrowheads="1"/>
              </p:cNvSpPr>
              <p:nvPr/>
            </p:nvSpPr>
            <p:spPr bwMode="auto">
              <a:xfrm>
                <a:off x="1855" y="2752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2" name="Oval 263"/>
              <p:cNvSpPr>
                <a:spLocks noChangeArrowheads="1"/>
              </p:cNvSpPr>
              <p:nvPr/>
            </p:nvSpPr>
            <p:spPr bwMode="auto">
              <a:xfrm>
                <a:off x="1855" y="2748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3" name="Oval 264"/>
              <p:cNvSpPr>
                <a:spLocks noChangeArrowheads="1"/>
              </p:cNvSpPr>
              <p:nvPr/>
            </p:nvSpPr>
            <p:spPr bwMode="auto">
              <a:xfrm>
                <a:off x="1859" y="2748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4" name="Oval 265"/>
              <p:cNvSpPr>
                <a:spLocks noChangeArrowheads="1"/>
              </p:cNvSpPr>
              <p:nvPr/>
            </p:nvSpPr>
            <p:spPr bwMode="auto">
              <a:xfrm>
                <a:off x="1863" y="2748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5" name="Oval 266"/>
              <p:cNvSpPr>
                <a:spLocks noChangeArrowheads="1"/>
              </p:cNvSpPr>
              <p:nvPr/>
            </p:nvSpPr>
            <p:spPr bwMode="auto">
              <a:xfrm>
                <a:off x="1868" y="2748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6" name="Oval 267"/>
              <p:cNvSpPr>
                <a:spLocks noChangeArrowheads="1"/>
              </p:cNvSpPr>
              <p:nvPr/>
            </p:nvSpPr>
            <p:spPr bwMode="auto">
              <a:xfrm>
                <a:off x="1872" y="2748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7" name="Oval 268"/>
              <p:cNvSpPr>
                <a:spLocks noChangeArrowheads="1"/>
              </p:cNvSpPr>
              <p:nvPr/>
            </p:nvSpPr>
            <p:spPr bwMode="auto">
              <a:xfrm>
                <a:off x="1872" y="2744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8" name="Oval 269"/>
              <p:cNvSpPr>
                <a:spLocks noChangeArrowheads="1"/>
              </p:cNvSpPr>
              <p:nvPr/>
            </p:nvSpPr>
            <p:spPr bwMode="auto">
              <a:xfrm>
                <a:off x="1876" y="2744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9" name="Oval 270"/>
              <p:cNvSpPr>
                <a:spLocks noChangeArrowheads="1"/>
              </p:cNvSpPr>
              <p:nvPr/>
            </p:nvSpPr>
            <p:spPr bwMode="auto">
              <a:xfrm>
                <a:off x="1880" y="2744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0" name="Oval 271"/>
              <p:cNvSpPr>
                <a:spLocks noChangeArrowheads="1"/>
              </p:cNvSpPr>
              <p:nvPr/>
            </p:nvSpPr>
            <p:spPr bwMode="auto">
              <a:xfrm>
                <a:off x="1884" y="2744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1" name="Oval 272"/>
              <p:cNvSpPr>
                <a:spLocks noChangeArrowheads="1"/>
              </p:cNvSpPr>
              <p:nvPr/>
            </p:nvSpPr>
            <p:spPr bwMode="auto">
              <a:xfrm>
                <a:off x="1889" y="2744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2" name="Oval 273"/>
              <p:cNvSpPr>
                <a:spLocks noChangeArrowheads="1"/>
              </p:cNvSpPr>
              <p:nvPr/>
            </p:nvSpPr>
            <p:spPr bwMode="auto">
              <a:xfrm>
                <a:off x="1893" y="2744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3" name="Oval 274"/>
              <p:cNvSpPr>
                <a:spLocks noChangeArrowheads="1"/>
              </p:cNvSpPr>
              <p:nvPr/>
            </p:nvSpPr>
            <p:spPr bwMode="auto">
              <a:xfrm>
                <a:off x="1893" y="2739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4" name="Oval 275"/>
              <p:cNvSpPr>
                <a:spLocks noChangeArrowheads="1"/>
              </p:cNvSpPr>
              <p:nvPr/>
            </p:nvSpPr>
            <p:spPr bwMode="auto">
              <a:xfrm>
                <a:off x="1897" y="2739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5" name="Oval 276"/>
              <p:cNvSpPr>
                <a:spLocks noChangeArrowheads="1"/>
              </p:cNvSpPr>
              <p:nvPr/>
            </p:nvSpPr>
            <p:spPr bwMode="auto">
              <a:xfrm>
                <a:off x="1901" y="2739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6" name="Oval 277"/>
              <p:cNvSpPr>
                <a:spLocks noChangeArrowheads="1"/>
              </p:cNvSpPr>
              <p:nvPr/>
            </p:nvSpPr>
            <p:spPr bwMode="auto">
              <a:xfrm>
                <a:off x="1905" y="2739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7" name="Oval 278"/>
              <p:cNvSpPr>
                <a:spLocks noChangeArrowheads="1"/>
              </p:cNvSpPr>
              <p:nvPr/>
            </p:nvSpPr>
            <p:spPr bwMode="auto">
              <a:xfrm>
                <a:off x="1909" y="2739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8" name="Oval 279"/>
              <p:cNvSpPr>
                <a:spLocks noChangeArrowheads="1"/>
              </p:cNvSpPr>
              <p:nvPr/>
            </p:nvSpPr>
            <p:spPr bwMode="auto">
              <a:xfrm>
                <a:off x="1914" y="2739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9" name="Oval 280"/>
              <p:cNvSpPr>
                <a:spLocks noChangeArrowheads="1"/>
              </p:cNvSpPr>
              <p:nvPr/>
            </p:nvSpPr>
            <p:spPr bwMode="auto">
              <a:xfrm>
                <a:off x="1914" y="2735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0" name="Oval 281"/>
              <p:cNvSpPr>
                <a:spLocks noChangeArrowheads="1"/>
              </p:cNvSpPr>
              <p:nvPr/>
            </p:nvSpPr>
            <p:spPr bwMode="auto">
              <a:xfrm>
                <a:off x="1918" y="2735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1" name="Oval 282"/>
              <p:cNvSpPr>
                <a:spLocks noChangeArrowheads="1"/>
              </p:cNvSpPr>
              <p:nvPr/>
            </p:nvSpPr>
            <p:spPr bwMode="auto">
              <a:xfrm>
                <a:off x="1922" y="2735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2" name="Oval 283"/>
              <p:cNvSpPr>
                <a:spLocks noChangeArrowheads="1"/>
              </p:cNvSpPr>
              <p:nvPr/>
            </p:nvSpPr>
            <p:spPr bwMode="auto">
              <a:xfrm>
                <a:off x="1926" y="2735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3" name="Oval 284"/>
              <p:cNvSpPr>
                <a:spLocks noChangeArrowheads="1"/>
              </p:cNvSpPr>
              <p:nvPr/>
            </p:nvSpPr>
            <p:spPr bwMode="auto">
              <a:xfrm>
                <a:off x="1930" y="2735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4" name="Oval 285"/>
              <p:cNvSpPr>
                <a:spLocks noChangeArrowheads="1"/>
              </p:cNvSpPr>
              <p:nvPr/>
            </p:nvSpPr>
            <p:spPr bwMode="auto">
              <a:xfrm>
                <a:off x="1930" y="2731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5" name="Oval 286"/>
              <p:cNvSpPr>
                <a:spLocks noChangeArrowheads="1"/>
              </p:cNvSpPr>
              <p:nvPr/>
            </p:nvSpPr>
            <p:spPr bwMode="auto">
              <a:xfrm>
                <a:off x="1935" y="2731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6" name="Oval 287"/>
              <p:cNvSpPr>
                <a:spLocks noChangeArrowheads="1"/>
              </p:cNvSpPr>
              <p:nvPr/>
            </p:nvSpPr>
            <p:spPr bwMode="auto">
              <a:xfrm>
                <a:off x="1939" y="2731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7" name="Oval 288"/>
              <p:cNvSpPr>
                <a:spLocks noChangeArrowheads="1"/>
              </p:cNvSpPr>
              <p:nvPr/>
            </p:nvSpPr>
            <p:spPr bwMode="auto">
              <a:xfrm>
                <a:off x="1943" y="2731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8" name="Oval 289"/>
              <p:cNvSpPr>
                <a:spLocks noChangeArrowheads="1"/>
              </p:cNvSpPr>
              <p:nvPr/>
            </p:nvSpPr>
            <p:spPr bwMode="auto">
              <a:xfrm>
                <a:off x="1947" y="2731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9" name="Oval 290"/>
              <p:cNvSpPr>
                <a:spLocks noChangeArrowheads="1"/>
              </p:cNvSpPr>
              <p:nvPr/>
            </p:nvSpPr>
            <p:spPr bwMode="auto">
              <a:xfrm>
                <a:off x="1951" y="2731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0" name="Oval 291"/>
              <p:cNvSpPr>
                <a:spLocks noChangeArrowheads="1"/>
              </p:cNvSpPr>
              <p:nvPr/>
            </p:nvSpPr>
            <p:spPr bwMode="auto">
              <a:xfrm>
                <a:off x="1951" y="272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1" name="Oval 292"/>
              <p:cNvSpPr>
                <a:spLocks noChangeArrowheads="1"/>
              </p:cNvSpPr>
              <p:nvPr/>
            </p:nvSpPr>
            <p:spPr bwMode="auto">
              <a:xfrm>
                <a:off x="1955" y="272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2" name="Oval 293"/>
              <p:cNvSpPr>
                <a:spLocks noChangeArrowheads="1"/>
              </p:cNvSpPr>
              <p:nvPr/>
            </p:nvSpPr>
            <p:spPr bwMode="auto">
              <a:xfrm>
                <a:off x="1960" y="2727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3" name="Oval 294"/>
              <p:cNvSpPr>
                <a:spLocks noChangeArrowheads="1"/>
              </p:cNvSpPr>
              <p:nvPr/>
            </p:nvSpPr>
            <p:spPr bwMode="auto">
              <a:xfrm>
                <a:off x="1964" y="2727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4" name="Oval 295"/>
              <p:cNvSpPr>
                <a:spLocks noChangeArrowheads="1"/>
              </p:cNvSpPr>
              <p:nvPr/>
            </p:nvSpPr>
            <p:spPr bwMode="auto">
              <a:xfrm>
                <a:off x="1968" y="272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5" name="Oval 296"/>
              <p:cNvSpPr>
                <a:spLocks noChangeArrowheads="1"/>
              </p:cNvSpPr>
              <p:nvPr/>
            </p:nvSpPr>
            <p:spPr bwMode="auto">
              <a:xfrm>
                <a:off x="1968" y="2723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6" name="Oval 297"/>
              <p:cNvSpPr>
                <a:spLocks noChangeArrowheads="1"/>
              </p:cNvSpPr>
              <p:nvPr/>
            </p:nvSpPr>
            <p:spPr bwMode="auto">
              <a:xfrm>
                <a:off x="1972" y="2723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7" name="Oval 298"/>
              <p:cNvSpPr>
                <a:spLocks noChangeArrowheads="1"/>
              </p:cNvSpPr>
              <p:nvPr/>
            </p:nvSpPr>
            <p:spPr bwMode="auto">
              <a:xfrm>
                <a:off x="1976" y="2723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8" name="Oval 299"/>
              <p:cNvSpPr>
                <a:spLocks noChangeArrowheads="1"/>
              </p:cNvSpPr>
              <p:nvPr/>
            </p:nvSpPr>
            <p:spPr bwMode="auto">
              <a:xfrm>
                <a:off x="1981" y="2723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9" name="Oval 300"/>
              <p:cNvSpPr>
                <a:spLocks noChangeArrowheads="1"/>
              </p:cNvSpPr>
              <p:nvPr/>
            </p:nvSpPr>
            <p:spPr bwMode="auto">
              <a:xfrm>
                <a:off x="1985" y="2723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0" name="Oval 301"/>
              <p:cNvSpPr>
                <a:spLocks noChangeArrowheads="1"/>
              </p:cNvSpPr>
              <p:nvPr/>
            </p:nvSpPr>
            <p:spPr bwMode="auto">
              <a:xfrm>
                <a:off x="1985" y="2718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1" name="Oval 302"/>
              <p:cNvSpPr>
                <a:spLocks noChangeArrowheads="1"/>
              </p:cNvSpPr>
              <p:nvPr/>
            </p:nvSpPr>
            <p:spPr bwMode="auto">
              <a:xfrm>
                <a:off x="1989" y="2718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2" name="Oval 303"/>
              <p:cNvSpPr>
                <a:spLocks noChangeArrowheads="1"/>
              </p:cNvSpPr>
              <p:nvPr/>
            </p:nvSpPr>
            <p:spPr bwMode="auto">
              <a:xfrm>
                <a:off x="1993" y="2718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3" name="Oval 304"/>
              <p:cNvSpPr>
                <a:spLocks noChangeArrowheads="1"/>
              </p:cNvSpPr>
              <p:nvPr/>
            </p:nvSpPr>
            <p:spPr bwMode="auto">
              <a:xfrm>
                <a:off x="1997" y="2718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4" name="Oval 305"/>
              <p:cNvSpPr>
                <a:spLocks noChangeArrowheads="1"/>
              </p:cNvSpPr>
              <p:nvPr/>
            </p:nvSpPr>
            <p:spPr bwMode="auto">
              <a:xfrm>
                <a:off x="2002" y="2718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5" name="Oval 306"/>
              <p:cNvSpPr>
                <a:spLocks noChangeArrowheads="1"/>
              </p:cNvSpPr>
              <p:nvPr/>
            </p:nvSpPr>
            <p:spPr bwMode="auto">
              <a:xfrm>
                <a:off x="2006" y="2718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6" name="Oval 307"/>
              <p:cNvSpPr>
                <a:spLocks noChangeArrowheads="1"/>
              </p:cNvSpPr>
              <p:nvPr/>
            </p:nvSpPr>
            <p:spPr bwMode="auto">
              <a:xfrm>
                <a:off x="2006" y="2714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7" name="Oval 308"/>
              <p:cNvSpPr>
                <a:spLocks noChangeArrowheads="1"/>
              </p:cNvSpPr>
              <p:nvPr/>
            </p:nvSpPr>
            <p:spPr bwMode="auto">
              <a:xfrm>
                <a:off x="2010" y="2714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8" name="Oval 309"/>
              <p:cNvSpPr>
                <a:spLocks noChangeArrowheads="1"/>
              </p:cNvSpPr>
              <p:nvPr/>
            </p:nvSpPr>
            <p:spPr bwMode="auto">
              <a:xfrm>
                <a:off x="2014" y="2714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9" name="Oval 310"/>
              <p:cNvSpPr>
                <a:spLocks noChangeArrowheads="1"/>
              </p:cNvSpPr>
              <p:nvPr/>
            </p:nvSpPr>
            <p:spPr bwMode="auto">
              <a:xfrm>
                <a:off x="2018" y="2714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0" name="Oval 311"/>
              <p:cNvSpPr>
                <a:spLocks noChangeArrowheads="1"/>
              </p:cNvSpPr>
              <p:nvPr/>
            </p:nvSpPr>
            <p:spPr bwMode="auto">
              <a:xfrm>
                <a:off x="2022" y="2714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1" name="Oval 312"/>
              <p:cNvSpPr>
                <a:spLocks noChangeArrowheads="1"/>
              </p:cNvSpPr>
              <p:nvPr/>
            </p:nvSpPr>
            <p:spPr bwMode="auto">
              <a:xfrm>
                <a:off x="2022" y="2710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2" name="Oval 313"/>
              <p:cNvSpPr>
                <a:spLocks noChangeArrowheads="1"/>
              </p:cNvSpPr>
              <p:nvPr/>
            </p:nvSpPr>
            <p:spPr bwMode="auto">
              <a:xfrm>
                <a:off x="2027" y="2710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3" name="Oval 314"/>
              <p:cNvSpPr>
                <a:spLocks noChangeArrowheads="1"/>
              </p:cNvSpPr>
              <p:nvPr/>
            </p:nvSpPr>
            <p:spPr bwMode="auto">
              <a:xfrm>
                <a:off x="2031" y="2710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4" name="Oval 315"/>
              <p:cNvSpPr>
                <a:spLocks noChangeArrowheads="1"/>
              </p:cNvSpPr>
              <p:nvPr/>
            </p:nvSpPr>
            <p:spPr bwMode="auto">
              <a:xfrm>
                <a:off x="2035" y="2710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5" name="Oval 316"/>
              <p:cNvSpPr>
                <a:spLocks noChangeArrowheads="1"/>
              </p:cNvSpPr>
              <p:nvPr/>
            </p:nvSpPr>
            <p:spPr bwMode="auto">
              <a:xfrm>
                <a:off x="2035" y="2706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6" name="Oval 317"/>
              <p:cNvSpPr>
                <a:spLocks noChangeArrowheads="1"/>
              </p:cNvSpPr>
              <p:nvPr/>
            </p:nvSpPr>
            <p:spPr bwMode="auto">
              <a:xfrm>
                <a:off x="2039" y="2706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7" name="Oval 318"/>
              <p:cNvSpPr>
                <a:spLocks noChangeArrowheads="1"/>
              </p:cNvSpPr>
              <p:nvPr/>
            </p:nvSpPr>
            <p:spPr bwMode="auto">
              <a:xfrm>
                <a:off x="2043" y="2706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8" name="Oval 319"/>
              <p:cNvSpPr>
                <a:spLocks noChangeArrowheads="1"/>
              </p:cNvSpPr>
              <p:nvPr/>
            </p:nvSpPr>
            <p:spPr bwMode="auto">
              <a:xfrm>
                <a:off x="2048" y="2706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9" name="Oval 320"/>
              <p:cNvSpPr>
                <a:spLocks noChangeArrowheads="1"/>
              </p:cNvSpPr>
              <p:nvPr/>
            </p:nvSpPr>
            <p:spPr bwMode="auto">
              <a:xfrm>
                <a:off x="2048" y="2702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0" name="Oval 321"/>
              <p:cNvSpPr>
                <a:spLocks noChangeArrowheads="1"/>
              </p:cNvSpPr>
              <p:nvPr/>
            </p:nvSpPr>
            <p:spPr bwMode="auto">
              <a:xfrm>
                <a:off x="2052" y="2702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1" name="Oval 322"/>
              <p:cNvSpPr>
                <a:spLocks noChangeArrowheads="1"/>
              </p:cNvSpPr>
              <p:nvPr/>
            </p:nvSpPr>
            <p:spPr bwMode="auto">
              <a:xfrm>
                <a:off x="2056" y="2702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2" name="Oval 323"/>
              <p:cNvSpPr>
                <a:spLocks noChangeArrowheads="1"/>
              </p:cNvSpPr>
              <p:nvPr/>
            </p:nvSpPr>
            <p:spPr bwMode="auto">
              <a:xfrm>
                <a:off x="2060" y="2702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3" name="Oval 324"/>
              <p:cNvSpPr>
                <a:spLocks noChangeArrowheads="1"/>
              </p:cNvSpPr>
              <p:nvPr/>
            </p:nvSpPr>
            <p:spPr bwMode="auto">
              <a:xfrm>
                <a:off x="2060" y="2698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4" name="Oval 325"/>
              <p:cNvSpPr>
                <a:spLocks noChangeArrowheads="1"/>
              </p:cNvSpPr>
              <p:nvPr/>
            </p:nvSpPr>
            <p:spPr bwMode="auto">
              <a:xfrm>
                <a:off x="2064" y="2698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5" name="Oval 326"/>
              <p:cNvSpPr>
                <a:spLocks noChangeArrowheads="1"/>
              </p:cNvSpPr>
              <p:nvPr/>
            </p:nvSpPr>
            <p:spPr bwMode="auto">
              <a:xfrm>
                <a:off x="2068" y="2698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6" name="Oval 327"/>
              <p:cNvSpPr>
                <a:spLocks noChangeArrowheads="1"/>
              </p:cNvSpPr>
              <p:nvPr/>
            </p:nvSpPr>
            <p:spPr bwMode="auto">
              <a:xfrm>
                <a:off x="2073" y="2698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7" name="Oval 328"/>
              <p:cNvSpPr>
                <a:spLocks noChangeArrowheads="1"/>
              </p:cNvSpPr>
              <p:nvPr/>
            </p:nvSpPr>
            <p:spPr bwMode="auto">
              <a:xfrm>
                <a:off x="2073" y="2693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8" name="Oval 329"/>
              <p:cNvSpPr>
                <a:spLocks noChangeArrowheads="1"/>
              </p:cNvSpPr>
              <p:nvPr/>
            </p:nvSpPr>
            <p:spPr bwMode="auto">
              <a:xfrm>
                <a:off x="2077" y="2693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9" name="Oval 330"/>
              <p:cNvSpPr>
                <a:spLocks noChangeArrowheads="1"/>
              </p:cNvSpPr>
              <p:nvPr/>
            </p:nvSpPr>
            <p:spPr bwMode="auto">
              <a:xfrm>
                <a:off x="2081" y="2693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0" name="Oval 331"/>
              <p:cNvSpPr>
                <a:spLocks noChangeArrowheads="1"/>
              </p:cNvSpPr>
              <p:nvPr/>
            </p:nvSpPr>
            <p:spPr bwMode="auto">
              <a:xfrm>
                <a:off x="2085" y="2693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1" name="Oval 332"/>
              <p:cNvSpPr>
                <a:spLocks noChangeArrowheads="1"/>
              </p:cNvSpPr>
              <p:nvPr/>
            </p:nvSpPr>
            <p:spPr bwMode="auto">
              <a:xfrm>
                <a:off x="2085" y="2689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2" name="Oval 333"/>
              <p:cNvSpPr>
                <a:spLocks noChangeArrowheads="1"/>
              </p:cNvSpPr>
              <p:nvPr/>
            </p:nvSpPr>
            <p:spPr bwMode="auto">
              <a:xfrm>
                <a:off x="2089" y="2689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3" name="Oval 334"/>
              <p:cNvSpPr>
                <a:spLocks noChangeArrowheads="1"/>
              </p:cNvSpPr>
              <p:nvPr/>
            </p:nvSpPr>
            <p:spPr bwMode="auto">
              <a:xfrm>
                <a:off x="2094" y="2689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4" name="Oval 335"/>
              <p:cNvSpPr>
                <a:spLocks noChangeArrowheads="1"/>
              </p:cNvSpPr>
              <p:nvPr/>
            </p:nvSpPr>
            <p:spPr bwMode="auto">
              <a:xfrm>
                <a:off x="2098" y="2689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5" name="Oval 336"/>
              <p:cNvSpPr>
                <a:spLocks noChangeArrowheads="1"/>
              </p:cNvSpPr>
              <p:nvPr/>
            </p:nvSpPr>
            <p:spPr bwMode="auto">
              <a:xfrm>
                <a:off x="2098" y="2685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6" name="Oval 337"/>
              <p:cNvSpPr>
                <a:spLocks noChangeArrowheads="1"/>
              </p:cNvSpPr>
              <p:nvPr/>
            </p:nvSpPr>
            <p:spPr bwMode="auto">
              <a:xfrm>
                <a:off x="2102" y="2685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7" name="Oval 338"/>
              <p:cNvSpPr>
                <a:spLocks noChangeArrowheads="1"/>
              </p:cNvSpPr>
              <p:nvPr/>
            </p:nvSpPr>
            <p:spPr bwMode="auto">
              <a:xfrm>
                <a:off x="2106" y="2685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8" name="Oval 339"/>
              <p:cNvSpPr>
                <a:spLocks noChangeArrowheads="1"/>
              </p:cNvSpPr>
              <p:nvPr/>
            </p:nvSpPr>
            <p:spPr bwMode="auto">
              <a:xfrm>
                <a:off x="2110" y="2685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9" name="Oval 340"/>
              <p:cNvSpPr>
                <a:spLocks noChangeArrowheads="1"/>
              </p:cNvSpPr>
              <p:nvPr/>
            </p:nvSpPr>
            <p:spPr bwMode="auto">
              <a:xfrm>
                <a:off x="2110" y="2681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0" name="Oval 341"/>
              <p:cNvSpPr>
                <a:spLocks noChangeArrowheads="1"/>
              </p:cNvSpPr>
              <p:nvPr/>
            </p:nvSpPr>
            <p:spPr bwMode="auto">
              <a:xfrm>
                <a:off x="2114" y="2681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1" name="Oval 342"/>
              <p:cNvSpPr>
                <a:spLocks noChangeArrowheads="1"/>
              </p:cNvSpPr>
              <p:nvPr/>
            </p:nvSpPr>
            <p:spPr bwMode="auto">
              <a:xfrm>
                <a:off x="2119" y="2681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2" name="Oval 343"/>
              <p:cNvSpPr>
                <a:spLocks noChangeArrowheads="1"/>
              </p:cNvSpPr>
              <p:nvPr/>
            </p:nvSpPr>
            <p:spPr bwMode="auto">
              <a:xfrm>
                <a:off x="2123" y="2681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3" name="Oval 344"/>
              <p:cNvSpPr>
                <a:spLocks noChangeArrowheads="1"/>
              </p:cNvSpPr>
              <p:nvPr/>
            </p:nvSpPr>
            <p:spPr bwMode="auto">
              <a:xfrm>
                <a:off x="2123" y="2677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4" name="Oval 345"/>
              <p:cNvSpPr>
                <a:spLocks noChangeArrowheads="1"/>
              </p:cNvSpPr>
              <p:nvPr/>
            </p:nvSpPr>
            <p:spPr bwMode="auto">
              <a:xfrm>
                <a:off x="2127" y="267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5" name="Oval 346"/>
              <p:cNvSpPr>
                <a:spLocks noChangeArrowheads="1"/>
              </p:cNvSpPr>
              <p:nvPr/>
            </p:nvSpPr>
            <p:spPr bwMode="auto">
              <a:xfrm>
                <a:off x="2131" y="267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6" name="Oval 347"/>
              <p:cNvSpPr>
                <a:spLocks noChangeArrowheads="1"/>
              </p:cNvSpPr>
              <p:nvPr/>
            </p:nvSpPr>
            <p:spPr bwMode="auto">
              <a:xfrm>
                <a:off x="2135" y="267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7" name="Oval 348"/>
              <p:cNvSpPr>
                <a:spLocks noChangeArrowheads="1"/>
              </p:cNvSpPr>
              <p:nvPr/>
            </p:nvSpPr>
            <p:spPr bwMode="auto">
              <a:xfrm>
                <a:off x="2140" y="2677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8" name="Oval 349"/>
              <p:cNvSpPr>
                <a:spLocks noChangeArrowheads="1"/>
              </p:cNvSpPr>
              <p:nvPr/>
            </p:nvSpPr>
            <p:spPr bwMode="auto">
              <a:xfrm>
                <a:off x="2140" y="2673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9" name="Oval 350"/>
              <p:cNvSpPr>
                <a:spLocks noChangeArrowheads="1"/>
              </p:cNvSpPr>
              <p:nvPr/>
            </p:nvSpPr>
            <p:spPr bwMode="auto">
              <a:xfrm>
                <a:off x="2144" y="2673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0" name="Oval 351"/>
              <p:cNvSpPr>
                <a:spLocks noChangeArrowheads="1"/>
              </p:cNvSpPr>
              <p:nvPr/>
            </p:nvSpPr>
            <p:spPr bwMode="auto">
              <a:xfrm>
                <a:off x="2148" y="2673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1" name="Oval 352"/>
              <p:cNvSpPr>
                <a:spLocks noChangeArrowheads="1"/>
              </p:cNvSpPr>
              <p:nvPr/>
            </p:nvSpPr>
            <p:spPr bwMode="auto">
              <a:xfrm>
                <a:off x="2148" y="2668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2" name="Oval 353"/>
              <p:cNvSpPr>
                <a:spLocks noChangeArrowheads="1"/>
              </p:cNvSpPr>
              <p:nvPr/>
            </p:nvSpPr>
            <p:spPr bwMode="auto">
              <a:xfrm>
                <a:off x="2152" y="2668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3" name="Oval 354"/>
              <p:cNvSpPr>
                <a:spLocks noChangeArrowheads="1"/>
              </p:cNvSpPr>
              <p:nvPr/>
            </p:nvSpPr>
            <p:spPr bwMode="auto">
              <a:xfrm>
                <a:off x="2156" y="2668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4" name="Oval 355"/>
              <p:cNvSpPr>
                <a:spLocks noChangeArrowheads="1"/>
              </p:cNvSpPr>
              <p:nvPr/>
            </p:nvSpPr>
            <p:spPr bwMode="auto">
              <a:xfrm>
                <a:off x="2161" y="2668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5" name="Oval 356"/>
              <p:cNvSpPr>
                <a:spLocks noChangeArrowheads="1"/>
              </p:cNvSpPr>
              <p:nvPr/>
            </p:nvSpPr>
            <p:spPr bwMode="auto">
              <a:xfrm>
                <a:off x="2161" y="2664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6" name="Oval 357"/>
              <p:cNvSpPr>
                <a:spLocks noChangeArrowheads="1"/>
              </p:cNvSpPr>
              <p:nvPr/>
            </p:nvSpPr>
            <p:spPr bwMode="auto">
              <a:xfrm>
                <a:off x="2165" y="2664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7" name="Oval 358"/>
              <p:cNvSpPr>
                <a:spLocks noChangeArrowheads="1"/>
              </p:cNvSpPr>
              <p:nvPr/>
            </p:nvSpPr>
            <p:spPr bwMode="auto">
              <a:xfrm>
                <a:off x="2169" y="2664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8" name="Oval 359"/>
              <p:cNvSpPr>
                <a:spLocks noChangeArrowheads="1"/>
              </p:cNvSpPr>
              <p:nvPr/>
            </p:nvSpPr>
            <p:spPr bwMode="auto">
              <a:xfrm>
                <a:off x="2173" y="2664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9" name="Oval 360"/>
              <p:cNvSpPr>
                <a:spLocks noChangeArrowheads="1"/>
              </p:cNvSpPr>
              <p:nvPr/>
            </p:nvSpPr>
            <p:spPr bwMode="auto">
              <a:xfrm>
                <a:off x="2173" y="2660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0" name="Oval 361"/>
              <p:cNvSpPr>
                <a:spLocks noChangeArrowheads="1"/>
              </p:cNvSpPr>
              <p:nvPr/>
            </p:nvSpPr>
            <p:spPr bwMode="auto">
              <a:xfrm>
                <a:off x="2177" y="2660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1" name="Oval 362"/>
              <p:cNvSpPr>
                <a:spLocks noChangeArrowheads="1"/>
              </p:cNvSpPr>
              <p:nvPr/>
            </p:nvSpPr>
            <p:spPr bwMode="auto">
              <a:xfrm>
                <a:off x="2181" y="2660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2" name="Oval 363"/>
              <p:cNvSpPr>
                <a:spLocks noChangeArrowheads="1"/>
              </p:cNvSpPr>
              <p:nvPr/>
            </p:nvSpPr>
            <p:spPr bwMode="auto">
              <a:xfrm>
                <a:off x="2186" y="2660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3" name="Oval 364"/>
              <p:cNvSpPr>
                <a:spLocks noChangeArrowheads="1"/>
              </p:cNvSpPr>
              <p:nvPr/>
            </p:nvSpPr>
            <p:spPr bwMode="auto">
              <a:xfrm>
                <a:off x="2186" y="2656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4" name="Oval 365"/>
              <p:cNvSpPr>
                <a:spLocks noChangeArrowheads="1"/>
              </p:cNvSpPr>
              <p:nvPr/>
            </p:nvSpPr>
            <p:spPr bwMode="auto">
              <a:xfrm>
                <a:off x="2190" y="2656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5" name="Oval 366"/>
              <p:cNvSpPr>
                <a:spLocks noChangeArrowheads="1"/>
              </p:cNvSpPr>
              <p:nvPr/>
            </p:nvSpPr>
            <p:spPr bwMode="auto">
              <a:xfrm>
                <a:off x="2194" y="2656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6" name="Oval 367"/>
              <p:cNvSpPr>
                <a:spLocks noChangeArrowheads="1"/>
              </p:cNvSpPr>
              <p:nvPr/>
            </p:nvSpPr>
            <p:spPr bwMode="auto">
              <a:xfrm>
                <a:off x="2198" y="2656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7" name="Oval 368"/>
              <p:cNvSpPr>
                <a:spLocks noChangeArrowheads="1"/>
              </p:cNvSpPr>
              <p:nvPr/>
            </p:nvSpPr>
            <p:spPr bwMode="auto">
              <a:xfrm>
                <a:off x="2198" y="2652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8" name="Oval 369"/>
              <p:cNvSpPr>
                <a:spLocks noChangeArrowheads="1"/>
              </p:cNvSpPr>
              <p:nvPr/>
            </p:nvSpPr>
            <p:spPr bwMode="auto">
              <a:xfrm>
                <a:off x="2202" y="2652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9" name="Oval 370"/>
              <p:cNvSpPr>
                <a:spLocks noChangeArrowheads="1"/>
              </p:cNvSpPr>
              <p:nvPr/>
            </p:nvSpPr>
            <p:spPr bwMode="auto">
              <a:xfrm>
                <a:off x="2207" y="2652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0" name="Oval 371"/>
              <p:cNvSpPr>
                <a:spLocks noChangeArrowheads="1"/>
              </p:cNvSpPr>
              <p:nvPr/>
            </p:nvSpPr>
            <p:spPr bwMode="auto">
              <a:xfrm>
                <a:off x="2207" y="2647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1" name="Oval 372"/>
              <p:cNvSpPr>
                <a:spLocks noChangeArrowheads="1"/>
              </p:cNvSpPr>
              <p:nvPr/>
            </p:nvSpPr>
            <p:spPr bwMode="auto">
              <a:xfrm>
                <a:off x="2211" y="2647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2" name="Oval 373"/>
              <p:cNvSpPr>
                <a:spLocks noChangeArrowheads="1"/>
              </p:cNvSpPr>
              <p:nvPr/>
            </p:nvSpPr>
            <p:spPr bwMode="auto">
              <a:xfrm>
                <a:off x="2215" y="2647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3" name="Oval 374"/>
              <p:cNvSpPr>
                <a:spLocks noChangeArrowheads="1"/>
              </p:cNvSpPr>
              <p:nvPr/>
            </p:nvSpPr>
            <p:spPr bwMode="auto">
              <a:xfrm>
                <a:off x="2219" y="2647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4" name="Oval 375"/>
              <p:cNvSpPr>
                <a:spLocks noChangeArrowheads="1"/>
              </p:cNvSpPr>
              <p:nvPr/>
            </p:nvSpPr>
            <p:spPr bwMode="auto">
              <a:xfrm>
                <a:off x="2223" y="2643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5" name="Oval 376"/>
              <p:cNvSpPr>
                <a:spLocks noChangeArrowheads="1"/>
              </p:cNvSpPr>
              <p:nvPr/>
            </p:nvSpPr>
            <p:spPr bwMode="auto">
              <a:xfrm>
                <a:off x="2227" y="2643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6" name="Oval 377"/>
              <p:cNvSpPr>
                <a:spLocks noChangeArrowheads="1"/>
              </p:cNvSpPr>
              <p:nvPr/>
            </p:nvSpPr>
            <p:spPr bwMode="auto">
              <a:xfrm>
                <a:off x="2232" y="2643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7" name="Oval 378"/>
              <p:cNvSpPr>
                <a:spLocks noChangeArrowheads="1"/>
              </p:cNvSpPr>
              <p:nvPr/>
            </p:nvSpPr>
            <p:spPr bwMode="auto">
              <a:xfrm>
                <a:off x="2232" y="2639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8" name="Oval 379"/>
              <p:cNvSpPr>
                <a:spLocks noChangeArrowheads="1"/>
              </p:cNvSpPr>
              <p:nvPr/>
            </p:nvSpPr>
            <p:spPr bwMode="auto">
              <a:xfrm>
                <a:off x="2236" y="2639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9" name="Oval 380"/>
              <p:cNvSpPr>
                <a:spLocks noChangeArrowheads="1"/>
              </p:cNvSpPr>
              <p:nvPr/>
            </p:nvSpPr>
            <p:spPr bwMode="auto">
              <a:xfrm>
                <a:off x="2240" y="2639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0" name="Oval 381"/>
              <p:cNvSpPr>
                <a:spLocks noChangeArrowheads="1"/>
              </p:cNvSpPr>
              <p:nvPr/>
            </p:nvSpPr>
            <p:spPr bwMode="auto">
              <a:xfrm>
                <a:off x="2240" y="2635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1" name="Oval 382"/>
              <p:cNvSpPr>
                <a:spLocks noChangeArrowheads="1"/>
              </p:cNvSpPr>
              <p:nvPr/>
            </p:nvSpPr>
            <p:spPr bwMode="auto">
              <a:xfrm>
                <a:off x="2244" y="2635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2" name="Oval 383"/>
              <p:cNvSpPr>
                <a:spLocks noChangeArrowheads="1"/>
              </p:cNvSpPr>
              <p:nvPr/>
            </p:nvSpPr>
            <p:spPr bwMode="auto">
              <a:xfrm>
                <a:off x="2248" y="2635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3" name="Oval 384"/>
              <p:cNvSpPr>
                <a:spLocks noChangeArrowheads="1"/>
              </p:cNvSpPr>
              <p:nvPr/>
            </p:nvSpPr>
            <p:spPr bwMode="auto">
              <a:xfrm>
                <a:off x="2253" y="2635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4" name="Oval 385"/>
              <p:cNvSpPr>
                <a:spLocks noChangeArrowheads="1"/>
              </p:cNvSpPr>
              <p:nvPr/>
            </p:nvSpPr>
            <p:spPr bwMode="auto">
              <a:xfrm>
                <a:off x="2253" y="2631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5" name="Oval 386"/>
              <p:cNvSpPr>
                <a:spLocks noChangeArrowheads="1"/>
              </p:cNvSpPr>
              <p:nvPr/>
            </p:nvSpPr>
            <p:spPr bwMode="auto">
              <a:xfrm>
                <a:off x="2257" y="2631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6" name="Oval 387"/>
              <p:cNvSpPr>
                <a:spLocks noChangeArrowheads="1"/>
              </p:cNvSpPr>
              <p:nvPr/>
            </p:nvSpPr>
            <p:spPr bwMode="auto">
              <a:xfrm>
                <a:off x="2261" y="2631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7" name="Oval 388"/>
              <p:cNvSpPr>
                <a:spLocks noChangeArrowheads="1"/>
              </p:cNvSpPr>
              <p:nvPr/>
            </p:nvSpPr>
            <p:spPr bwMode="auto">
              <a:xfrm>
                <a:off x="2261" y="2627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8" name="Oval 389"/>
              <p:cNvSpPr>
                <a:spLocks noChangeArrowheads="1"/>
              </p:cNvSpPr>
              <p:nvPr/>
            </p:nvSpPr>
            <p:spPr bwMode="auto">
              <a:xfrm>
                <a:off x="2265" y="262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9" name="Oval 390"/>
              <p:cNvSpPr>
                <a:spLocks noChangeArrowheads="1"/>
              </p:cNvSpPr>
              <p:nvPr/>
            </p:nvSpPr>
            <p:spPr bwMode="auto">
              <a:xfrm>
                <a:off x="2269" y="262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0" name="Oval 391"/>
              <p:cNvSpPr>
                <a:spLocks noChangeArrowheads="1"/>
              </p:cNvSpPr>
              <p:nvPr/>
            </p:nvSpPr>
            <p:spPr bwMode="auto">
              <a:xfrm>
                <a:off x="2273" y="262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1" name="Oval 392"/>
              <p:cNvSpPr>
                <a:spLocks noChangeArrowheads="1"/>
              </p:cNvSpPr>
              <p:nvPr/>
            </p:nvSpPr>
            <p:spPr bwMode="auto">
              <a:xfrm>
                <a:off x="2273" y="2622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2" name="Oval 393"/>
              <p:cNvSpPr>
                <a:spLocks noChangeArrowheads="1"/>
              </p:cNvSpPr>
              <p:nvPr/>
            </p:nvSpPr>
            <p:spPr bwMode="auto">
              <a:xfrm>
                <a:off x="2278" y="2622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3" name="Oval 394"/>
              <p:cNvSpPr>
                <a:spLocks noChangeArrowheads="1"/>
              </p:cNvSpPr>
              <p:nvPr/>
            </p:nvSpPr>
            <p:spPr bwMode="auto">
              <a:xfrm>
                <a:off x="2282" y="2622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4" name="Oval 395"/>
              <p:cNvSpPr>
                <a:spLocks noChangeArrowheads="1"/>
              </p:cNvSpPr>
              <p:nvPr/>
            </p:nvSpPr>
            <p:spPr bwMode="auto">
              <a:xfrm>
                <a:off x="2282" y="2618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5" name="Oval 396"/>
              <p:cNvSpPr>
                <a:spLocks noChangeArrowheads="1"/>
              </p:cNvSpPr>
              <p:nvPr/>
            </p:nvSpPr>
            <p:spPr bwMode="auto">
              <a:xfrm>
                <a:off x="2286" y="2618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6" name="Oval 397"/>
              <p:cNvSpPr>
                <a:spLocks noChangeArrowheads="1"/>
              </p:cNvSpPr>
              <p:nvPr/>
            </p:nvSpPr>
            <p:spPr bwMode="auto">
              <a:xfrm>
                <a:off x="2290" y="2618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7" name="Oval 398"/>
              <p:cNvSpPr>
                <a:spLocks noChangeArrowheads="1"/>
              </p:cNvSpPr>
              <p:nvPr/>
            </p:nvSpPr>
            <p:spPr bwMode="auto">
              <a:xfrm>
                <a:off x="2290" y="2614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8" name="Oval 399"/>
              <p:cNvSpPr>
                <a:spLocks noChangeArrowheads="1"/>
              </p:cNvSpPr>
              <p:nvPr/>
            </p:nvSpPr>
            <p:spPr bwMode="auto">
              <a:xfrm>
                <a:off x="2294" y="2614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9" name="Oval 400"/>
              <p:cNvSpPr>
                <a:spLocks noChangeArrowheads="1"/>
              </p:cNvSpPr>
              <p:nvPr/>
            </p:nvSpPr>
            <p:spPr bwMode="auto">
              <a:xfrm>
                <a:off x="2299" y="2614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0" name="Oval 401"/>
              <p:cNvSpPr>
                <a:spLocks noChangeArrowheads="1"/>
              </p:cNvSpPr>
              <p:nvPr/>
            </p:nvSpPr>
            <p:spPr bwMode="auto">
              <a:xfrm>
                <a:off x="2303" y="2614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1" name="Oval 402"/>
              <p:cNvSpPr>
                <a:spLocks noChangeArrowheads="1"/>
              </p:cNvSpPr>
              <p:nvPr/>
            </p:nvSpPr>
            <p:spPr bwMode="auto">
              <a:xfrm>
                <a:off x="2303" y="2610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2" name="Oval 403"/>
              <p:cNvSpPr>
                <a:spLocks noChangeArrowheads="1"/>
              </p:cNvSpPr>
              <p:nvPr/>
            </p:nvSpPr>
            <p:spPr bwMode="auto">
              <a:xfrm>
                <a:off x="2307" y="2610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3" name="Oval 404"/>
              <p:cNvSpPr>
                <a:spLocks noChangeArrowheads="1"/>
              </p:cNvSpPr>
              <p:nvPr/>
            </p:nvSpPr>
            <p:spPr bwMode="auto">
              <a:xfrm>
                <a:off x="2311" y="2610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4" name="Oval 405"/>
              <p:cNvSpPr>
                <a:spLocks noChangeArrowheads="1"/>
              </p:cNvSpPr>
              <p:nvPr/>
            </p:nvSpPr>
            <p:spPr bwMode="auto">
              <a:xfrm>
                <a:off x="2311" y="2606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607"/>
            <p:cNvGrpSpPr>
              <a:grpSpLocks/>
            </p:cNvGrpSpPr>
            <p:nvPr/>
          </p:nvGrpSpPr>
          <p:grpSpPr bwMode="auto">
            <a:xfrm>
              <a:off x="2315" y="2238"/>
              <a:ext cx="515" cy="401"/>
              <a:chOff x="2315" y="2238"/>
              <a:chExt cx="515" cy="401"/>
            </a:xfrm>
          </p:grpSpPr>
          <p:sp>
            <p:nvSpPr>
              <p:cNvPr id="3715" name="Oval 407"/>
              <p:cNvSpPr>
                <a:spLocks noChangeArrowheads="1"/>
              </p:cNvSpPr>
              <p:nvPr/>
            </p:nvSpPr>
            <p:spPr bwMode="auto">
              <a:xfrm>
                <a:off x="2315" y="2606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6" name="Oval 408"/>
              <p:cNvSpPr>
                <a:spLocks noChangeArrowheads="1"/>
              </p:cNvSpPr>
              <p:nvPr/>
            </p:nvSpPr>
            <p:spPr bwMode="auto">
              <a:xfrm>
                <a:off x="2320" y="2606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7" name="Oval 409"/>
              <p:cNvSpPr>
                <a:spLocks noChangeArrowheads="1"/>
              </p:cNvSpPr>
              <p:nvPr/>
            </p:nvSpPr>
            <p:spPr bwMode="auto">
              <a:xfrm>
                <a:off x="2320" y="2601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8" name="Oval 410"/>
              <p:cNvSpPr>
                <a:spLocks noChangeArrowheads="1"/>
              </p:cNvSpPr>
              <p:nvPr/>
            </p:nvSpPr>
            <p:spPr bwMode="auto">
              <a:xfrm>
                <a:off x="2324" y="2601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9" name="Oval 411"/>
              <p:cNvSpPr>
                <a:spLocks noChangeArrowheads="1"/>
              </p:cNvSpPr>
              <p:nvPr/>
            </p:nvSpPr>
            <p:spPr bwMode="auto">
              <a:xfrm>
                <a:off x="2328" y="2601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0" name="Oval 412"/>
              <p:cNvSpPr>
                <a:spLocks noChangeArrowheads="1"/>
              </p:cNvSpPr>
              <p:nvPr/>
            </p:nvSpPr>
            <p:spPr bwMode="auto">
              <a:xfrm>
                <a:off x="2328" y="2597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1" name="Oval 413"/>
              <p:cNvSpPr>
                <a:spLocks noChangeArrowheads="1"/>
              </p:cNvSpPr>
              <p:nvPr/>
            </p:nvSpPr>
            <p:spPr bwMode="auto">
              <a:xfrm>
                <a:off x="2332" y="2597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2" name="Oval 414"/>
              <p:cNvSpPr>
                <a:spLocks noChangeArrowheads="1"/>
              </p:cNvSpPr>
              <p:nvPr/>
            </p:nvSpPr>
            <p:spPr bwMode="auto">
              <a:xfrm>
                <a:off x="2336" y="2597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3" name="Oval 415"/>
              <p:cNvSpPr>
                <a:spLocks noChangeArrowheads="1"/>
              </p:cNvSpPr>
              <p:nvPr/>
            </p:nvSpPr>
            <p:spPr bwMode="auto">
              <a:xfrm>
                <a:off x="2336" y="2593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4" name="Oval 416"/>
              <p:cNvSpPr>
                <a:spLocks noChangeArrowheads="1"/>
              </p:cNvSpPr>
              <p:nvPr/>
            </p:nvSpPr>
            <p:spPr bwMode="auto">
              <a:xfrm>
                <a:off x="2340" y="2593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5" name="Oval 417"/>
              <p:cNvSpPr>
                <a:spLocks noChangeArrowheads="1"/>
              </p:cNvSpPr>
              <p:nvPr/>
            </p:nvSpPr>
            <p:spPr bwMode="auto">
              <a:xfrm>
                <a:off x="2345" y="2593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6" name="Oval 418"/>
              <p:cNvSpPr>
                <a:spLocks noChangeArrowheads="1"/>
              </p:cNvSpPr>
              <p:nvPr/>
            </p:nvSpPr>
            <p:spPr bwMode="auto">
              <a:xfrm>
                <a:off x="2345" y="2589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7" name="Oval 419"/>
              <p:cNvSpPr>
                <a:spLocks noChangeArrowheads="1"/>
              </p:cNvSpPr>
              <p:nvPr/>
            </p:nvSpPr>
            <p:spPr bwMode="auto">
              <a:xfrm>
                <a:off x="2349" y="2589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8" name="Oval 420"/>
              <p:cNvSpPr>
                <a:spLocks noChangeArrowheads="1"/>
              </p:cNvSpPr>
              <p:nvPr/>
            </p:nvSpPr>
            <p:spPr bwMode="auto">
              <a:xfrm>
                <a:off x="2353" y="2589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9" name="Oval 421"/>
              <p:cNvSpPr>
                <a:spLocks noChangeArrowheads="1"/>
              </p:cNvSpPr>
              <p:nvPr/>
            </p:nvSpPr>
            <p:spPr bwMode="auto">
              <a:xfrm>
                <a:off x="2353" y="2585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0" name="Oval 422"/>
              <p:cNvSpPr>
                <a:spLocks noChangeArrowheads="1"/>
              </p:cNvSpPr>
              <p:nvPr/>
            </p:nvSpPr>
            <p:spPr bwMode="auto">
              <a:xfrm>
                <a:off x="2357" y="2585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1" name="Oval 423"/>
              <p:cNvSpPr>
                <a:spLocks noChangeArrowheads="1"/>
              </p:cNvSpPr>
              <p:nvPr/>
            </p:nvSpPr>
            <p:spPr bwMode="auto">
              <a:xfrm>
                <a:off x="2361" y="2585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2" name="Oval 424"/>
              <p:cNvSpPr>
                <a:spLocks noChangeArrowheads="1"/>
              </p:cNvSpPr>
              <p:nvPr/>
            </p:nvSpPr>
            <p:spPr bwMode="auto">
              <a:xfrm>
                <a:off x="2361" y="2581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3" name="Oval 425"/>
              <p:cNvSpPr>
                <a:spLocks noChangeArrowheads="1"/>
              </p:cNvSpPr>
              <p:nvPr/>
            </p:nvSpPr>
            <p:spPr bwMode="auto">
              <a:xfrm>
                <a:off x="2366" y="2581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4" name="Oval 426"/>
              <p:cNvSpPr>
                <a:spLocks noChangeArrowheads="1"/>
              </p:cNvSpPr>
              <p:nvPr/>
            </p:nvSpPr>
            <p:spPr bwMode="auto">
              <a:xfrm>
                <a:off x="2370" y="2581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5" name="Oval 427"/>
              <p:cNvSpPr>
                <a:spLocks noChangeArrowheads="1"/>
              </p:cNvSpPr>
              <p:nvPr/>
            </p:nvSpPr>
            <p:spPr bwMode="auto">
              <a:xfrm>
                <a:off x="2370" y="2576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6" name="Oval 428"/>
              <p:cNvSpPr>
                <a:spLocks noChangeArrowheads="1"/>
              </p:cNvSpPr>
              <p:nvPr/>
            </p:nvSpPr>
            <p:spPr bwMode="auto">
              <a:xfrm>
                <a:off x="2374" y="2576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7" name="Oval 429"/>
              <p:cNvSpPr>
                <a:spLocks noChangeArrowheads="1"/>
              </p:cNvSpPr>
              <p:nvPr/>
            </p:nvSpPr>
            <p:spPr bwMode="auto">
              <a:xfrm>
                <a:off x="2374" y="2572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8" name="Oval 430"/>
              <p:cNvSpPr>
                <a:spLocks noChangeArrowheads="1"/>
              </p:cNvSpPr>
              <p:nvPr/>
            </p:nvSpPr>
            <p:spPr bwMode="auto">
              <a:xfrm>
                <a:off x="2378" y="2572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9" name="Oval 431"/>
              <p:cNvSpPr>
                <a:spLocks noChangeArrowheads="1"/>
              </p:cNvSpPr>
              <p:nvPr/>
            </p:nvSpPr>
            <p:spPr bwMode="auto">
              <a:xfrm>
                <a:off x="2382" y="2572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0" name="Oval 432"/>
              <p:cNvSpPr>
                <a:spLocks noChangeArrowheads="1"/>
              </p:cNvSpPr>
              <p:nvPr/>
            </p:nvSpPr>
            <p:spPr bwMode="auto">
              <a:xfrm>
                <a:off x="2382" y="2568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1" name="Oval 433"/>
              <p:cNvSpPr>
                <a:spLocks noChangeArrowheads="1"/>
              </p:cNvSpPr>
              <p:nvPr/>
            </p:nvSpPr>
            <p:spPr bwMode="auto">
              <a:xfrm>
                <a:off x="2386" y="2568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2" name="Oval 434"/>
              <p:cNvSpPr>
                <a:spLocks noChangeArrowheads="1"/>
              </p:cNvSpPr>
              <p:nvPr/>
            </p:nvSpPr>
            <p:spPr bwMode="auto">
              <a:xfrm>
                <a:off x="2386" y="2564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3" name="Oval 435"/>
              <p:cNvSpPr>
                <a:spLocks noChangeArrowheads="1"/>
              </p:cNvSpPr>
              <p:nvPr/>
            </p:nvSpPr>
            <p:spPr bwMode="auto">
              <a:xfrm>
                <a:off x="2391" y="2564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4" name="Oval 436"/>
              <p:cNvSpPr>
                <a:spLocks noChangeArrowheads="1"/>
              </p:cNvSpPr>
              <p:nvPr/>
            </p:nvSpPr>
            <p:spPr bwMode="auto">
              <a:xfrm>
                <a:off x="2395" y="2564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5" name="Oval 437"/>
              <p:cNvSpPr>
                <a:spLocks noChangeArrowheads="1"/>
              </p:cNvSpPr>
              <p:nvPr/>
            </p:nvSpPr>
            <p:spPr bwMode="auto">
              <a:xfrm>
                <a:off x="2395" y="2560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6" name="Oval 438"/>
              <p:cNvSpPr>
                <a:spLocks noChangeArrowheads="1"/>
              </p:cNvSpPr>
              <p:nvPr/>
            </p:nvSpPr>
            <p:spPr bwMode="auto">
              <a:xfrm>
                <a:off x="2399" y="2560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7" name="Oval 439"/>
              <p:cNvSpPr>
                <a:spLocks noChangeArrowheads="1"/>
              </p:cNvSpPr>
              <p:nvPr/>
            </p:nvSpPr>
            <p:spPr bwMode="auto">
              <a:xfrm>
                <a:off x="2403" y="2560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8" name="Oval 440"/>
              <p:cNvSpPr>
                <a:spLocks noChangeArrowheads="1"/>
              </p:cNvSpPr>
              <p:nvPr/>
            </p:nvSpPr>
            <p:spPr bwMode="auto">
              <a:xfrm>
                <a:off x="2403" y="2555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9" name="Oval 441"/>
              <p:cNvSpPr>
                <a:spLocks noChangeArrowheads="1"/>
              </p:cNvSpPr>
              <p:nvPr/>
            </p:nvSpPr>
            <p:spPr bwMode="auto">
              <a:xfrm>
                <a:off x="2407" y="2555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0" name="Oval 442"/>
              <p:cNvSpPr>
                <a:spLocks noChangeArrowheads="1"/>
              </p:cNvSpPr>
              <p:nvPr/>
            </p:nvSpPr>
            <p:spPr bwMode="auto">
              <a:xfrm>
                <a:off x="2412" y="2555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1" name="Oval 443"/>
              <p:cNvSpPr>
                <a:spLocks noChangeArrowheads="1"/>
              </p:cNvSpPr>
              <p:nvPr/>
            </p:nvSpPr>
            <p:spPr bwMode="auto">
              <a:xfrm>
                <a:off x="2412" y="2551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2" name="Oval 444"/>
              <p:cNvSpPr>
                <a:spLocks noChangeArrowheads="1"/>
              </p:cNvSpPr>
              <p:nvPr/>
            </p:nvSpPr>
            <p:spPr bwMode="auto">
              <a:xfrm>
                <a:off x="2416" y="2551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3" name="Oval 445"/>
              <p:cNvSpPr>
                <a:spLocks noChangeArrowheads="1"/>
              </p:cNvSpPr>
              <p:nvPr/>
            </p:nvSpPr>
            <p:spPr bwMode="auto">
              <a:xfrm>
                <a:off x="2420" y="2547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4" name="Oval 446"/>
              <p:cNvSpPr>
                <a:spLocks noChangeArrowheads="1"/>
              </p:cNvSpPr>
              <p:nvPr/>
            </p:nvSpPr>
            <p:spPr bwMode="auto">
              <a:xfrm>
                <a:off x="2424" y="2547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5" name="Oval 447"/>
              <p:cNvSpPr>
                <a:spLocks noChangeArrowheads="1"/>
              </p:cNvSpPr>
              <p:nvPr/>
            </p:nvSpPr>
            <p:spPr bwMode="auto">
              <a:xfrm>
                <a:off x="2424" y="2543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6" name="Oval 448"/>
              <p:cNvSpPr>
                <a:spLocks noChangeArrowheads="1"/>
              </p:cNvSpPr>
              <p:nvPr/>
            </p:nvSpPr>
            <p:spPr bwMode="auto">
              <a:xfrm>
                <a:off x="2428" y="2543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7" name="Oval 449"/>
              <p:cNvSpPr>
                <a:spLocks noChangeArrowheads="1"/>
              </p:cNvSpPr>
              <p:nvPr/>
            </p:nvSpPr>
            <p:spPr bwMode="auto">
              <a:xfrm>
                <a:off x="2432" y="2543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8" name="Oval 450"/>
              <p:cNvSpPr>
                <a:spLocks noChangeArrowheads="1"/>
              </p:cNvSpPr>
              <p:nvPr/>
            </p:nvSpPr>
            <p:spPr bwMode="auto">
              <a:xfrm>
                <a:off x="2432" y="2539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9" name="Oval 451"/>
              <p:cNvSpPr>
                <a:spLocks noChangeArrowheads="1"/>
              </p:cNvSpPr>
              <p:nvPr/>
            </p:nvSpPr>
            <p:spPr bwMode="auto">
              <a:xfrm>
                <a:off x="2437" y="2539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0" name="Oval 452"/>
              <p:cNvSpPr>
                <a:spLocks noChangeArrowheads="1"/>
              </p:cNvSpPr>
              <p:nvPr/>
            </p:nvSpPr>
            <p:spPr bwMode="auto">
              <a:xfrm>
                <a:off x="2437" y="2535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1" name="Oval 453"/>
              <p:cNvSpPr>
                <a:spLocks noChangeArrowheads="1"/>
              </p:cNvSpPr>
              <p:nvPr/>
            </p:nvSpPr>
            <p:spPr bwMode="auto">
              <a:xfrm>
                <a:off x="2441" y="2535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2" name="Oval 454"/>
              <p:cNvSpPr>
                <a:spLocks noChangeArrowheads="1"/>
              </p:cNvSpPr>
              <p:nvPr/>
            </p:nvSpPr>
            <p:spPr bwMode="auto">
              <a:xfrm>
                <a:off x="2445" y="2535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3" name="Oval 455"/>
              <p:cNvSpPr>
                <a:spLocks noChangeArrowheads="1"/>
              </p:cNvSpPr>
              <p:nvPr/>
            </p:nvSpPr>
            <p:spPr bwMode="auto">
              <a:xfrm>
                <a:off x="2445" y="2530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4" name="Oval 456"/>
              <p:cNvSpPr>
                <a:spLocks noChangeArrowheads="1"/>
              </p:cNvSpPr>
              <p:nvPr/>
            </p:nvSpPr>
            <p:spPr bwMode="auto">
              <a:xfrm>
                <a:off x="2449" y="2530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5" name="Oval 457"/>
              <p:cNvSpPr>
                <a:spLocks noChangeArrowheads="1"/>
              </p:cNvSpPr>
              <p:nvPr/>
            </p:nvSpPr>
            <p:spPr bwMode="auto">
              <a:xfrm>
                <a:off x="2449" y="2526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6" name="Oval 458"/>
              <p:cNvSpPr>
                <a:spLocks noChangeArrowheads="1"/>
              </p:cNvSpPr>
              <p:nvPr/>
            </p:nvSpPr>
            <p:spPr bwMode="auto">
              <a:xfrm>
                <a:off x="2453" y="2526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7" name="Oval 459"/>
              <p:cNvSpPr>
                <a:spLocks noChangeArrowheads="1"/>
              </p:cNvSpPr>
              <p:nvPr/>
            </p:nvSpPr>
            <p:spPr bwMode="auto">
              <a:xfrm>
                <a:off x="2458" y="2526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8" name="Oval 460"/>
              <p:cNvSpPr>
                <a:spLocks noChangeArrowheads="1"/>
              </p:cNvSpPr>
              <p:nvPr/>
            </p:nvSpPr>
            <p:spPr bwMode="auto">
              <a:xfrm>
                <a:off x="2458" y="2522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9" name="Oval 461"/>
              <p:cNvSpPr>
                <a:spLocks noChangeArrowheads="1"/>
              </p:cNvSpPr>
              <p:nvPr/>
            </p:nvSpPr>
            <p:spPr bwMode="auto">
              <a:xfrm>
                <a:off x="2462" y="2522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0" name="Oval 462"/>
              <p:cNvSpPr>
                <a:spLocks noChangeArrowheads="1"/>
              </p:cNvSpPr>
              <p:nvPr/>
            </p:nvSpPr>
            <p:spPr bwMode="auto">
              <a:xfrm>
                <a:off x="2462" y="2518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1" name="Oval 463"/>
              <p:cNvSpPr>
                <a:spLocks noChangeArrowheads="1"/>
              </p:cNvSpPr>
              <p:nvPr/>
            </p:nvSpPr>
            <p:spPr bwMode="auto">
              <a:xfrm>
                <a:off x="2466" y="2518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2" name="Oval 464"/>
              <p:cNvSpPr>
                <a:spLocks noChangeArrowheads="1"/>
              </p:cNvSpPr>
              <p:nvPr/>
            </p:nvSpPr>
            <p:spPr bwMode="auto">
              <a:xfrm>
                <a:off x="2470" y="2518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3" name="Oval 465"/>
              <p:cNvSpPr>
                <a:spLocks noChangeArrowheads="1"/>
              </p:cNvSpPr>
              <p:nvPr/>
            </p:nvSpPr>
            <p:spPr bwMode="auto">
              <a:xfrm>
                <a:off x="2470" y="2514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4" name="Oval 466"/>
              <p:cNvSpPr>
                <a:spLocks noChangeArrowheads="1"/>
              </p:cNvSpPr>
              <p:nvPr/>
            </p:nvSpPr>
            <p:spPr bwMode="auto">
              <a:xfrm>
                <a:off x="2474" y="2514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5" name="Oval 467"/>
              <p:cNvSpPr>
                <a:spLocks noChangeArrowheads="1"/>
              </p:cNvSpPr>
              <p:nvPr/>
            </p:nvSpPr>
            <p:spPr bwMode="auto">
              <a:xfrm>
                <a:off x="2474" y="2509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6" name="Oval 468"/>
              <p:cNvSpPr>
                <a:spLocks noChangeArrowheads="1"/>
              </p:cNvSpPr>
              <p:nvPr/>
            </p:nvSpPr>
            <p:spPr bwMode="auto">
              <a:xfrm>
                <a:off x="2479" y="2509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7" name="Oval 469"/>
              <p:cNvSpPr>
                <a:spLocks noChangeArrowheads="1"/>
              </p:cNvSpPr>
              <p:nvPr/>
            </p:nvSpPr>
            <p:spPr bwMode="auto">
              <a:xfrm>
                <a:off x="2479" y="2505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8" name="Oval 470"/>
              <p:cNvSpPr>
                <a:spLocks noChangeArrowheads="1"/>
              </p:cNvSpPr>
              <p:nvPr/>
            </p:nvSpPr>
            <p:spPr bwMode="auto">
              <a:xfrm>
                <a:off x="2483" y="2505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9" name="Oval 471"/>
              <p:cNvSpPr>
                <a:spLocks noChangeArrowheads="1"/>
              </p:cNvSpPr>
              <p:nvPr/>
            </p:nvSpPr>
            <p:spPr bwMode="auto">
              <a:xfrm>
                <a:off x="2487" y="2505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0" name="Oval 472"/>
              <p:cNvSpPr>
                <a:spLocks noChangeArrowheads="1"/>
              </p:cNvSpPr>
              <p:nvPr/>
            </p:nvSpPr>
            <p:spPr bwMode="auto">
              <a:xfrm>
                <a:off x="2487" y="2501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1" name="Oval 473"/>
              <p:cNvSpPr>
                <a:spLocks noChangeArrowheads="1"/>
              </p:cNvSpPr>
              <p:nvPr/>
            </p:nvSpPr>
            <p:spPr bwMode="auto">
              <a:xfrm>
                <a:off x="2491" y="2501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2" name="Oval 474"/>
              <p:cNvSpPr>
                <a:spLocks noChangeArrowheads="1"/>
              </p:cNvSpPr>
              <p:nvPr/>
            </p:nvSpPr>
            <p:spPr bwMode="auto">
              <a:xfrm>
                <a:off x="2491" y="249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3" name="Oval 475"/>
              <p:cNvSpPr>
                <a:spLocks noChangeArrowheads="1"/>
              </p:cNvSpPr>
              <p:nvPr/>
            </p:nvSpPr>
            <p:spPr bwMode="auto">
              <a:xfrm>
                <a:off x="2495" y="249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4" name="Oval 476"/>
              <p:cNvSpPr>
                <a:spLocks noChangeArrowheads="1"/>
              </p:cNvSpPr>
              <p:nvPr/>
            </p:nvSpPr>
            <p:spPr bwMode="auto">
              <a:xfrm>
                <a:off x="2499" y="249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5" name="Oval 477"/>
              <p:cNvSpPr>
                <a:spLocks noChangeArrowheads="1"/>
              </p:cNvSpPr>
              <p:nvPr/>
            </p:nvSpPr>
            <p:spPr bwMode="auto">
              <a:xfrm>
                <a:off x="2499" y="2493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6" name="Oval 478"/>
              <p:cNvSpPr>
                <a:spLocks noChangeArrowheads="1"/>
              </p:cNvSpPr>
              <p:nvPr/>
            </p:nvSpPr>
            <p:spPr bwMode="auto">
              <a:xfrm>
                <a:off x="2504" y="2493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7" name="Oval 479"/>
              <p:cNvSpPr>
                <a:spLocks noChangeArrowheads="1"/>
              </p:cNvSpPr>
              <p:nvPr/>
            </p:nvSpPr>
            <p:spPr bwMode="auto">
              <a:xfrm>
                <a:off x="2504" y="2489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8" name="Oval 480"/>
              <p:cNvSpPr>
                <a:spLocks noChangeArrowheads="1"/>
              </p:cNvSpPr>
              <p:nvPr/>
            </p:nvSpPr>
            <p:spPr bwMode="auto">
              <a:xfrm>
                <a:off x="2508" y="2489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9" name="Oval 481"/>
              <p:cNvSpPr>
                <a:spLocks noChangeArrowheads="1"/>
              </p:cNvSpPr>
              <p:nvPr/>
            </p:nvSpPr>
            <p:spPr bwMode="auto">
              <a:xfrm>
                <a:off x="2512" y="2489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0" name="Oval 482"/>
              <p:cNvSpPr>
                <a:spLocks noChangeArrowheads="1"/>
              </p:cNvSpPr>
              <p:nvPr/>
            </p:nvSpPr>
            <p:spPr bwMode="auto">
              <a:xfrm>
                <a:off x="2512" y="2484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1" name="Oval 483"/>
              <p:cNvSpPr>
                <a:spLocks noChangeArrowheads="1"/>
              </p:cNvSpPr>
              <p:nvPr/>
            </p:nvSpPr>
            <p:spPr bwMode="auto">
              <a:xfrm>
                <a:off x="2516" y="2484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2" name="Oval 484"/>
              <p:cNvSpPr>
                <a:spLocks noChangeArrowheads="1"/>
              </p:cNvSpPr>
              <p:nvPr/>
            </p:nvSpPr>
            <p:spPr bwMode="auto">
              <a:xfrm>
                <a:off x="2516" y="2480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3" name="Oval 485"/>
              <p:cNvSpPr>
                <a:spLocks noChangeArrowheads="1"/>
              </p:cNvSpPr>
              <p:nvPr/>
            </p:nvSpPr>
            <p:spPr bwMode="auto">
              <a:xfrm>
                <a:off x="2520" y="2480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4" name="Oval 486"/>
              <p:cNvSpPr>
                <a:spLocks noChangeArrowheads="1"/>
              </p:cNvSpPr>
              <p:nvPr/>
            </p:nvSpPr>
            <p:spPr bwMode="auto">
              <a:xfrm>
                <a:off x="2520" y="2476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5" name="Oval 487"/>
              <p:cNvSpPr>
                <a:spLocks noChangeArrowheads="1"/>
              </p:cNvSpPr>
              <p:nvPr/>
            </p:nvSpPr>
            <p:spPr bwMode="auto">
              <a:xfrm>
                <a:off x="2525" y="2476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6" name="Oval 488"/>
              <p:cNvSpPr>
                <a:spLocks noChangeArrowheads="1"/>
              </p:cNvSpPr>
              <p:nvPr/>
            </p:nvSpPr>
            <p:spPr bwMode="auto">
              <a:xfrm>
                <a:off x="2529" y="2476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7" name="Oval 489"/>
              <p:cNvSpPr>
                <a:spLocks noChangeArrowheads="1"/>
              </p:cNvSpPr>
              <p:nvPr/>
            </p:nvSpPr>
            <p:spPr bwMode="auto">
              <a:xfrm>
                <a:off x="2529" y="2472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8" name="Oval 490"/>
              <p:cNvSpPr>
                <a:spLocks noChangeArrowheads="1"/>
              </p:cNvSpPr>
              <p:nvPr/>
            </p:nvSpPr>
            <p:spPr bwMode="auto">
              <a:xfrm>
                <a:off x="2533" y="2472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9" name="Oval 491"/>
              <p:cNvSpPr>
                <a:spLocks noChangeArrowheads="1"/>
              </p:cNvSpPr>
              <p:nvPr/>
            </p:nvSpPr>
            <p:spPr bwMode="auto">
              <a:xfrm>
                <a:off x="2533" y="2468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0" name="Oval 492"/>
              <p:cNvSpPr>
                <a:spLocks noChangeArrowheads="1"/>
              </p:cNvSpPr>
              <p:nvPr/>
            </p:nvSpPr>
            <p:spPr bwMode="auto">
              <a:xfrm>
                <a:off x="2537" y="2468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1" name="Oval 493"/>
              <p:cNvSpPr>
                <a:spLocks noChangeArrowheads="1"/>
              </p:cNvSpPr>
              <p:nvPr/>
            </p:nvSpPr>
            <p:spPr bwMode="auto">
              <a:xfrm>
                <a:off x="2541" y="2468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2" name="Oval 494"/>
              <p:cNvSpPr>
                <a:spLocks noChangeArrowheads="1"/>
              </p:cNvSpPr>
              <p:nvPr/>
            </p:nvSpPr>
            <p:spPr bwMode="auto">
              <a:xfrm>
                <a:off x="2541" y="2463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3" name="Oval 495"/>
              <p:cNvSpPr>
                <a:spLocks noChangeArrowheads="1"/>
              </p:cNvSpPr>
              <p:nvPr/>
            </p:nvSpPr>
            <p:spPr bwMode="auto">
              <a:xfrm>
                <a:off x="2545" y="2463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4" name="Oval 496"/>
              <p:cNvSpPr>
                <a:spLocks noChangeArrowheads="1"/>
              </p:cNvSpPr>
              <p:nvPr/>
            </p:nvSpPr>
            <p:spPr bwMode="auto">
              <a:xfrm>
                <a:off x="2545" y="2459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5" name="Oval 497"/>
              <p:cNvSpPr>
                <a:spLocks noChangeArrowheads="1"/>
              </p:cNvSpPr>
              <p:nvPr/>
            </p:nvSpPr>
            <p:spPr bwMode="auto">
              <a:xfrm>
                <a:off x="2550" y="2459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6" name="Oval 498"/>
              <p:cNvSpPr>
                <a:spLocks noChangeArrowheads="1"/>
              </p:cNvSpPr>
              <p:nvPr/>
            </p:nvSpPr>
            <p:spPr bwMode="auto">
              <a:xfrm>
                <a:off x="2554" y="2459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7" name="Oval 499"/>
              <p:cNvSpPr>
                <a:spLocks noChangeArrowheads="1"/>
              </p:cNvSpPr>
              <p:nvPr/>
            </p:nvSpPr>
            <p:spPr bwMode="auto">
              <a:xfrm>
                <a:off x="2554" y="2455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8" name="Oval 500"/>
              <p:cNvSpPr>
                <a:spLocks noChangeArrowheads="1"/>
              </p:cNvSpPr>
              <p:nvPr/>
            </p:nvSpPr>
            <p:spPr bwMode="auto">
              <a:xfrm>
                <a:off x="2558" y="2455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9" name="Oval 501"/>
              <p:cNvSpPr>
                <a:spLocks noChangeArrowheads="1"/>
              </p:cNvSpPr>
              <p:nvPr/>
            </p:nvSpPr>
            <p:spPr bwMode="auto">
              <a:xfrm>
                <a:off x="2562" y="2451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0" name="Oval 502"/>
              <p:cNvSpPr>
                <a:spLocks noChangeArrowheads="1"/>
              </p:cNvSpPr>
              <p:nvPr/>
            </p:nvSpPr>
            <p:spPr bwMode="auto">
              <a:xfrm>
                <a:off x="2566" y="2451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1" name="Oval 503"/>
              <p:cNvSpPr>
                <a:spLocks noChangeArrowheads="1"/>
              </p:cNvSpPr>
              <p:nvPr/>
            </p:nvSpPr>
            <p:spPr bwMode="auto">
              <a:xfrm>
                <a:off x="2566" y="244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2" name="Oval 504"/>
              <p:cNvSpPr>
                <a:spLocks noChangeArrowheads="1"/>
              </p:cNvSpPr>
              <p:nvPr/>
            </p:nvSpPr>
            <p:spPr bwMode="auto">
              <a:xfrm>
                <a:off x="2571" y="2447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3" name="Oval 505"/>
              <p:cNvSpPr>
                <a:spLocks noChangeArrowheads="1"/>
              </p:cNvSpPr>
              <p:nvPr/>
            </p:nvSpPr>
            <p:spPr bwMode="auto">
              <a:xfrm>
                <a:off x="2571" y="2443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4" name="Oval 506"/>
              <p:cNvSpPr>
                <a:spLocks noChangeArrowheads="1"/>
              </p:cNvSpPr>
              <p:nvPr/>
            </p:nvSpPr>
            <p:spPr bwMode="auto">
              <a:xfrm>
                <a:off x="2575" y="2443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5" name="Oval 507"/>
              <p:cNvSpPr>
                <a:spLocks noChangeArrowheads="1"/>
              </p:cNvSpPr>
              <p:nvPr/>
            </p:nvSpPr>
            <p:spPr bwMode="auto">
              <a:xfrm>
                <a:off x="2575" y="2438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6" name="Oval 508"/>
              <p:cNvSpPr>
                <a:spLocks noChangeArrowheads="1"/>
              </p:cNvSpPr>
              <p:nvPr/>
            </p:nvSpPr>
            <p:spPr bwMode="auto">
              <a:xfrm>
                <a:off x="2579" y="2438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7" name="Oval 509"/>
              <p:cNvSpPr>
                <a:spLocks noChangeArrowheads="1"/>
              </p:cNvSpPr>
              <p:nvPr/>
            </p:nvSpPr>
            <p:spPr bwMode="auto">
              <a:xfrm>
                <a:off x="2583" y="2438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8" name="Oval 510"/>
              <p:cNvSpPr>
                <a:spLocks noChangeArrowheads="1"/>
              </p:cNvSpPr>
              <p:nvPr/>
            </p:nvSpPr>
            <p:spPr bwMode="auto">
              <a:xfrm>
                <a:off x="2583" y="2434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9" name="Oval 511"/>
              <p:cNvSpPr>
                <a:spLocks noChangeArrowheads="1"/>
              </p:cNvSpPr>
              <p:nvPr/>
            </p:nvSpPr>
            <p:spPr bwMode="auto">
              <a:xfrm>
                <a:off x="2587" y="2434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0" name="Oval 512"/>
              <p:cNvSpPr>
                <a:spLocks noChangeArrowheads="1"/>
              </p:cNvSpPr>
              <p:nvPr/>
            </p:nvSpPr>
            <p:spPr bwMode="auto">
              <a:xfrm>
                <a:off x="2587" y="2430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1" name="Oval 513"/>
              <p:cNvSpPr>
                <a:spLocks noChangeArrowheads="1"/>
              </p:cNvSpPr>
              <p:nvPr/>
            </p:nvSpPr>
            <p:spPr bwMode="auto">
              <a:xfrm>
                <a:off x="2591" y="2430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2" name="Oval 514"/>
              <p:cNvSpPr>
                <a:spLocks noChangeArrowheads="1"/>
              </p:cNvSpPr>
              <p:nvPr/>
            </p:nvSpPr>
            <p:spPr bwMode="auto">
              <a:xfrm>
                <a:off x="2591" y="2426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3" name="Oval 515"/>
              <p:cNvSpPr>
                <a:spLocks noChangeArrowheads="1"/>
              </p:cNvSpPr>
              <p:nvPr/>
            </p:nvSpPr>
            <p:spPr bwMode="auto">
              <a:xfrm>
                <a:off x="2596" y="2426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4" name="Oval 516"/>
              <p:cNvSpPr>
                <a:spLocks noChangeArrowheads="1"/>
              </p:cNvSpPr>
              <p:nvPr/>
            </p:nvSpPr>
            <p:spPr bwMode="auto">
              <a:xfrm>
                <a:off x="2596" y="2422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5" name="Oval 517"/>
              <p:cNvSpPr>
                <a:spLocks noChangeArrowheads="1"/>
              </p:cNvSpPr>
              <p:nvPr/>
            </p:nvSpPr>
            <p:spPr bwMode="auto">
              <a:xfrm>
                <a:off x="2600" y="2422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6" name="Oval 518"/>
              <p:cNvSpPr>
                <a:spLocks noChangeArrowheads="1"/>
              </p:cNvSpPr>
              <p:nvPr/>
            </p:nvSpPr>
            <p:spPr bwMode="auto">
              <a:xfrm>
                <a:off x="2604" y="2422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7" name="Oval 519"/>
              <p:cNvSpPr>
                <a:spLocks noChangeArrowheads="1"/>
              </p:cNvSpPr>
              <p:nvPr/>
            </p:nvSpPr>
            <p:spPr bwMode="auto">
              <a:xfrm>
                <a:off x="2604" y="2417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8" name="Oval 520"/>
              <p:cNvSpPr>
                <a:spLocks noChangeArrowheads="1"/>
              </p:cNvSpPr>
              <p:nvPr/>
            </p:nvSpPr>
            <p:spPr bwMode="auto">
              <a:xfrm>
                <a:off x="2608" y="2417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9" name="Oval 521"/>
              <p:cNvSpPr>
                <a:spLocks noChangeArrowheads="1"/>
              </p:cNvSpPr>
              <p:nvPr/>
            </p:nvSpPr>
            <p:spPr bwMode="auto">
              <a:xfrm>
                <a:off x="2608" y="2413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0" name="Oval 522"/>
              <p:cNvSpPr>
                <a:spLocks noChangeArrowheads="1"/>
              </p:cNvSpPr>
              <p:nvPr/>
            </p:nvSpPr>
            <p:spPr bwMode="auto">
              <a:xfrm>
                <a:off x="2612" y="2413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1" name="Oval 523"/>
              <p:cNvSpPr>
                <a:spLocks noChangeArrowheads="1"/>
              </p:cNvSpPr>
              <p:nvPr/>
            </p:nvSpPr>
            <p:spPr bwMode="auto">
              <a:xfrm>
                <a:off x="2612" y="2409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2" name="Oval 524"/>
              <p:cNvSpPr>
                <a:spLocks noChangeArrowheads="1"/>
              </p:cNvSpPr>
              <p:nvPr/>
            </p:nvSpPr>
            <p:spPr bwMode="auto">
              <a:xfrm>
                <a:off x="2617" y="2409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3" name="Oval 525"/>
              <p:cNvSpPr>
                <a:spLocks noChangeArrowheads="1"/>
              </p:cNvSpPr>
              <p:nvPr/>
            </p:nvSpPr>
            <p:spPr bwMode="auto">
              <a:xfrm>
                <a:off x="2621" y="2405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4" name="Oval 526"/>
              <p:cNvSpPr>
                <a:spLocks noChangeArrowheads="1"/>
              </p:cNvSpPr>
              <p:nvPr/>
            </p:nvSpPr>
            <p:spPr bwMode="auto">
              <a:xfrm>
                <a:off x="2625" y="2405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5" name="Oval 527"/>
              <p:cNvSpPr>
                <a:spLocks noChangeArrowheads="1"/>
              </p:cNvSpPr>
              <p:nvPr/>
            </p:nvSpPr>
            <p:spPr bwMode="auto">
              <a:xfrm>
                <a:off x="2625" y="2401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6" name="Oval 528"/>
              <p:cNvSpPr>
                <a:spLocks noChangeArrowheads="1"/>
              </p:cNvSpPr>
              <p:nvPr/>
            </p:nvSpPr>
            <p:spPr bwMode="auto">
              <a:xfrm>
                <a:off x="2629" y="2401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7" name="Oval 529"/>
              <p:cNvSpPr>
                <a:spLocks noChangeArrowheads="1"/>
              </p:cNvSpPr>
              <p:nvPr/>
            </p:nvSpPr>
            <p:spPr bwMode="auto">
              <a:xfrm>
                <a:off x="2629" y="239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8" name="Oval 530"/>
              <p:cNvSpPr>
                <a:spLocks noChangeArrowheads="1"/>
              </p:cNvSpPr>
              <p:nvPr/>
            </p:nvSpPr>
            <p:spPr bwMode="auto">
              <a:xfrm>
                <a:off x="2633" y="239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9" name="Oval 531"/>
              <p:cNvSpPr>
                <a:spLocks noChangeArrowheads="1"/>
              </p:cNvSpPr>
              <p:nvPr/>
            </p:nvSpPr>
            <p:spPr bwMode="auto">
              <a:xfrm>
                <a:off x="2633" y="2392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0" name="Oval 532"/>
              <p:cNvSpPr>
                <a:spLocks noChangeArrowheads="1"/>
              </p:cNvSpPr>
              <p:nvPr/>
            </p:nvSpPr>
            <p:spPr bwMode="auto">
              <a:xfrm>
                <a:off x="2638" y="2392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1" name="Oval 533"/>
              <p:cNvSpPr>
                <a:spLocks noChangeArrowheads="1"/>
              </p:cNvSpPr>
              <p:nvPr/>
            </p:nvSpPr>
            <p:spPr bwMode="auto">
              <a:xfrm>
                <a:off x="2638" y="2388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2" name="Oval 534"/>
              <p:cNvSpPr>
                <a:spLocks noChangeArrowheads="1"/>
              </p:cNvSpPr>
              <p:nvPr/>
            </p:nvSpPr>
            <p:spPr bwMode="auto">
              <a:xfrm>
                <a:off x="2642" y="2388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3" name="Oval 535"/>
              <p:cNvSpPr>
                <a:spLocks noChangeArrowheads="1"/>
              </p:cNvSpPr>
              <p:nvPr/>
            </p:nvSpPr>
            <p:spPr bwMode="auto">
              <a:xfrm>
                <a:off x="2642" y="2384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4" name="Oval 536"/>
              <p:cNvSpPr>
                <a:spLocks noChangeArrowheads="1"/>
              </p:cNvSpPr>
              <p:nvPr/>
            </p:nvSpPr>
            <p:spPr bwMode="auto">
              <a:xfrm>
                <a:off x="2646" y="2384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5" name="Oval 537"/>
              <p:cNvSpPr>
                <a:spLocks noChangeArrowheads="1"/>
              </p:cNvSpPr>
              <p:nvPr/>
            </p:nvSpPr>
            <p:spPr bwMode="auto">
              <a:xfrm>
                <a:off x="2646" y="2380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6" name="Oval 538"/>
              <p:cNvSpPr>
                <a:spLocks noChangeArrowheads="1"/>
              </p:cNvSpPr>
              <p:nvPr/>
            </p:nvSpPr>
            <p:spPr bwMode="auto">
              <a:xfrm>
                <a:off x="2650" y="2380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7" name="Oval 539"/>
              <p:cNvSpPr>
                <a:spLocks noChangeArrowheads="1"/>
              </p:cNvSpPr>
              <p:nvPr/>
            </p:nvSpPr>
            <p:spPr bwMode="auto">
              <a:xfrm>
                <a:off x="2650" y="2376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8" name="Oval 540"/>
              <p:cNvSpPr>
                <a:spLocks noChangeArrowheads="1"/>
              </p:cNvSpPr>
              <p:nvPr/>
            </p:nvSpPr>
            <p:spPr bwMode="auto">
              <a:xfrm>
                <a:off x="2654" y="2376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9" name="Oval 541"/>
              <p:cNvSpPr>
                <a:spLocks noChangeArrowheads="1"/>
              </p:cNvSpPr>
              <p:nvPr/>
            </p:nvSpPr>
            <p:spPr bwMode="auto">
              <a:xfrm>
                <a:off x="2654" y="2371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0" name="Oval 542"/>
              <p:cNvSpPr>
                <a:spLocks noChangeArrowheads="1"/>
              </p:cNvSpPr>
              <p:nvPr/>
            </p:nvSpPr>
            <p:spPr bwMode="auto">
              <a:xfrm>
                <a:off x="2658" y="2371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1" name="Oval 543"/>
              <p:cNvSpPr>
                <a:spLocks noChangeArrowheads="1"/>
              </p:cNvSpPr>
              <p:nvPr/>
            </p:nvSpPr>
            <p:spPr bwMode="auto">
              <a:xfrm>
                <a:off x="2658" y="2367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2" name="Oval 544"/>
              <p:cNvSpPr>
                <a:spLocks noChangeArrowheads="1"/>
              </p:cNvSpPr>
              <p:nvPr/>
            </p:nvSpPr>
            <p:spPr bwMode="auto">
              <a:xfrm>
                <a:off x="2663" y="2367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3" name="Oval 545"/>
              <p:cNvSpPr>
                <a:spLocks noChangeArrowheads="1"/>
              </p:cNvSpPr>
              <p:nvPr/>
            </p:nvSpPr>
            <p:spPr bwMode="auto">
              <a:xfrm>
                <a:off x="2663" y="2363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4" name="Oval 546"/>
              <p:cNvSpPr>
                <a:spLocks noChangeArrowheads="1"/>
              </p:cNvSpPr>
              <p:nvPr/>
            </p:nvSpPr>
            <p:spPr bwMode="auto">
              <a:xfrm>
                <a:off x="2667" y="2363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5" name="Oval 547"/>
              <p:cNvSpPr>
                <a:spLocks noChangeArrowheads="1"/>
              </p:cNvSpPr>
              <p:nvPr/>
            </p:nvSpPr>
            <p:spPr bwMode="auto">
              <a:xfrm>
                <a:off x="2667" y="2359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6" name="Oval 548"/>
              <p:cNvSpPr>
                <a:spLocks noChangeArrowheads="1"/>
              </p:cNvSpPr>
              <p:nvPr/>
            </p:nvSpPr>
            <p:spPr bwMode="auto">
              <a:xfrm>
                <a:off x="2671" y="2359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7" name="Oval 549"/>
              <p:cNvSpPr>
                <a:spLocks noChangeArrowheads="1"/>
              </p:cNvSpPr>
              <p:nvPr/>
            </p:nvSpPr>
            <p:spPr bwMode="auto">
              <a:xfrm>
                <a:off x="2671" y="2355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8" name="Oval 550"/>
              <p:cNvSpPr>
                <a:spLocks noChangeArrowheads="1"/>
              </p:cNvSpPr>
              <p:nvPr/>
            </p:nvSpPr>
            <p:spPr bwMode="auto">
              <a:xfrm>
                <a:off x="2675" y="2355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9" name="Oval 551"/>
              <p:cNvSpPr>
                <a:spLocks noChangeArrowheads="1"/>
              </p:cNvSpPr>
              <p:nvPr/>
            </p:nvSpPr>
            <p:spPr bwMode="auto">
              <a:xfrm>
                <a:off x="2675" y="2351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0" name="Oval 552"/>
              <p:cNvSpPr>
                <a:spLocks noChangeArrowheads="1"/>
              </p:cNvSpPr>
              <p:nvPr/>
            </p:nvSpPr>
            <p:spPr bwMode="auto">
              <a:xfrm>
                <a:off x="2679" y="2351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1" name="Oval 553"/>
              <p:cNvSpPr>
                <a:spLocks noChangeArrowheads="1"/>
              </p:cNvSpPr>
              <p:nvPr/>
            </p:nvSpPr>
            <p:spPr bwMode="auto">
              <a:xfrm>
                <a:off x="2679" y="2346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2" name="Oval 554"/>
              <p:cNvSpPr>
                <a:spLocks noChangeArrowheads="1"/>
              </p:cNvSpPr>
              <p:nvPr/>
            </p:nvSpPr>
            <p:spPr bwMode="auto">
              <a:xfrm>
                <a:off x="2684" y="2346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3" name="Oval 555"/>
              <p:cNvSpPr>
                <a:spLocks noChangeArrowheads="1"/>
              </p:cNvSpPr>
              <p:nvPr/>
            </p:nvSpPr>
            <p:spPr bwMode="auto">
              <a:xfrm>
                <a:off x="2688" y="2346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4" name="Oval 556"/>
              <p:cNvSpPr>
                <a:spLocks noChangeArrowheads="1"/>
              </p:cNvSpPr>
              <p:nvPr/>
            </p:nvSpPr>
            <p:spPr bwMode="auto">
              <a:xfrm>
                <a:off x="2688" y="2342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5" name="Oval 557"/>
              <p:cNvSpPr>
                <a:spLocks noChangeArrowheads="1"/>
              </p:cNvSpPr>
              <p:nvPr/>
            </p:nvSpPr>
            <p:spPr bwMode="auto">
              <a:xfrm>
                <a:off x="2692" y="2342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6" name="Oval 558"/>
              <p:cNvSpPr>
                <a:spLocks noChangeArrowheads="1"/>
              </p:cNvSpPr>
              <p:nvPr/>
            </p:nvSpPr>
            <p:spPr bwMode="auto">
              <a:xfrm>
                <a:off x="2692" y="2338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7" name="Oval 559"/>
              <p:cNvSpPr>
                <a:spLocks noChangeArrowheads="1"/>
              </p:cNvSpPr>
              <p:nvPr/>
            </p:nvSpPr>
            <p:spPr bwMode="auto">
              <a:xfrm>
                <a:off x="2696" y="2338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8" name="Oval 560"/>
              <p:cNvSpPr>
                <a:spLocks noChangeArrowheads="1"/>
              </p:cNvSpPr>
              <p:nvPr/>
            </p:nvSpPr>
            <p:spPr bwMode="auto">
              <a:xfrm>
                <a:off x="2696" y="2334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9" name="Oval 561"/>
              <p:cNvSpPr>
                <a:spLocks noChangeArrowheads="1"/>
              </p:cNvSpPr>
              <p:nvPr/>
            </p:nvSpPr>
            <p:spPr bwMode="auto">
              <a:xfrm>
                <a:off x="2700" y="2334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0" name="Oval 562"/>
              <p:cNvSpPr>
                <a:spLocks noChangeArrowheads="1"/>
              </p:cNvSpPr>
              <p:nvPr/>
            </p:nvSpPr>
            <p:spPr bwMode="auto">
              <a:xfrm>
                <a:off x="2700" y="2330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1" name="Oval 563"/>
              <p:cNvSpPr>
                <a:spLocks noChangeArrowheads="1"/>
              </p:cNvSpPr>
              <p:nvPr/>
            </p:nvSpPr>
            <p:spPr bwMode="auto">
              <a:xfrm>
                <a:off x="2704" y="2330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2" name="Oval 564"/>
              <p:cNvSpPr>
                <a:spLocks noChangeArrowheads="1"/>
              </p:cNvSpPr>
              <p:nvPr/>
            </p:nvSpPr>
            <p:spPr bwMode="auto">
              <a:xfrm>
                <a:off x="2704" y="2325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3" name="Oval 565"/>
              <p:cNvSpPr>
                <a:spLocks noChangeArrowheads="1"/>
              </p:cNvSpPr>
              <p:nvPr/>
            </p:nvSpPr>
            <p:spPr bwMode="auto">
              <a:xfrm>
                <a:off x="2709" y="2325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4" name="Oval 566"/>
              <p:cNvSpPr>
                <a:spLocks noChangeArrowheads="1"/>
              </p:cNvSpPr>
              <p:nvPr/>
            </p:nvSpPr>
            <p:spPr bwMode="auto">
              <a:xfrm>
                <a:off x="2709" y="2321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5" name="Oval 567"/>
              <p:cNvSpPr>
                <a:spLocks noChangeArrowheads="1"/>
              </p:cNvSpPr>
              <p:nvPr/>
            </p:nvSpPr>
            <p:spPr bwMode="auto">
              <a:xfrm>
                <a:off x="2713" y="2321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6" name="Oval 568"/>
              <p:cNvSpPr>
                <a:spLocks noChangeArrowheads="1"/>
              </p:cNvSpPr>
              <p:nvPr/>
            </p:nvSpPr>
            <p:spPr bwMode="auto">
              <a:xfrm>
                <a:off x="2713" y="2317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7" name="Oval 569"/>
              <p:cNvSpPr>
                <a:spLocks noChangeArrowheads="1"/>
              </p:cNvSpPr>
              <p:nvPr/>
            </p:nvSpPr>
            <p:spPr bwMode="auto">
              <a:xfrm>
                <a:off x="2717" y="2317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8" name="Oval 570"/>
              <p:cNvSpPr>
                <a:spLocks noChangeArrowheads="1"/>
              </p:cNvSpPr>
              <p:nvPr/>
            </p:nvSpPr>
            <p:spPr bwMode="auto">
              <a:xfrm>
                <a:off x="2717" y="2313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9" name="Oval 571"/>
              <p:cNvSpPr>
                <a:spLocks noChangeArrowheads="1"/>
              </p:cNvSpPr>
              <p:nvPr/>
            </p:nvSpPr>
            <p:spPr bwMode="auto">
              <a:xfrm>
                <a:off x="2721" y="2313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0" name="Oval 572"/>
              <p:cNvSpPr>
                <a:spLocks noChangeArrowheads="1"/>
              </p:cNvSpPr>
              <p:nvPr/>
            </p:nvSpPr>
            <p:spPr bwMode="auto">
              <a:xfrm>
                <a:off x="2721" y="2309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1" name="Oval 573"/>
              <p:cNvSpPr>
                <a:spLocks noChangeArrowheads="1"/>
              </p:cNvSpPr>
              <p:nvPr/>
            </p:nvSpPr>
            <p:spPr bwMode="auto">
              <a:xfrm>
                <a:off x="2725" y="2309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2" name="Oval 574"/>
              <p:cNvSpPr>
                <a:spLocks noChangeArrowheads="1"/>
              </p:cNvSpPr>
              <p:nvPr/>
            </p:nvSpPr>
            <p:spPr bwMode="auto">
              <a:xfrm>
                <a:off x="2725" y="2305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3" name="Oval 575"/>
              <p:cNvSpPr>
                <a:spLocks noChangeArrowheads="1"/>
              </p:cNvSpPr>
              <p:nvPr/>
            </p:nvSpPr>
            <p:spPr bwMode="auto">
              <a:xfrm>
                <a:off x="2730" y="2305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4" name="Oval 576"/>
              <p:cNvSpPr>
                <a:spLocks noChangeArrowheads="1"/>
              </p:cNvSpPr>
              <p:nvPr/>
            </p:nvSpPr>
            <p:spPr bwMode="auto">
              <a:xfrm>
                <a:off x="2734" y="2305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5" name="Oval 577"/>
              <p:cNvSpPr>
                <a:spLocks noChangeArrowheads="1"/>
              </p:cNvSpPr>
              <p:nvPr/>
            </p:nvSpPr>
            <p:spPr bwMode="auto">
              <a:xfrm>
                <a:off x="2734" y="2300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6" name="Oval 578"/>
              <p:cNvSpPr>
                <a:spLocks noChangeArrowheads="1"/>
              </p:cNvSpPr>
              <p:nvPr/>
            </p:nvSpPr>
            <p:spPr bwMode="auto">
              <a:xfrm>
                <a:off x="2738" y="2300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7" name="Oval 579"/>
              <p:cNvSpPr>
                <a:spLocks noChangeArrowheads="1"/>
              </p:cNvSpPr>
              <p:nvPr/>
            </p:nvSpPr>
            <p:spPr bwMode="auto">
              <a:xfrm>
                <a:off x="2738" y="2296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8" name="Oval 580"/>
              <p:cNvSpPr>
                <a:spLocks noChangeArrowheads="1"/>
              </p:cNvSpPr>
              <p:nvPr/>
            </p:nvSpPr>
            <p:spPr bwMode="auto">
              <a:xfrm>
                <a:off x="2742" y="2296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9" name="Oval 581"/>
              <p:cNvSpPr>
                <a:spLocks noChangeArrowheads="1"/>
              </p:cNvSpPr>
              <p:nvPr/>
            </p:nvSpPr>
            <p:spPr bwMode="auto">
              <a:xfrm>
                <a:off x="2742" y="2292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0" name="Oval 582"/>
              <p:cNvSpPr>
                <a:spLocks noChangeArrowheads="1"/>
              </p:cNvSpPr>
              <p:nvPr/>
            </p:nvSpPr>
            <p:spPr bwMode="auto">
              <a:xfrm>
                <a:off x="2746" y="2292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1" name="Oval 583"/>
              <p:cNvSpPr>
                <a:spLocks noChangeArrowheads="1"/>
              </p:cNvSpPr>
              <p:nvPr/>
            </p:nvSpPr>
            <p:spPr bwMode="auto">
              <a:xfrm>
                <a:off x="2746" y="2288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2" name="Oval 584"/>
              <p:cNvSpPr>
                <a:spLocks noChangeArrowheads="1"/>
              </p:cNvSpPr>
              <p:nvPr/>
            </p:nvSpPr>
            <p:spPr bwMode="auto">
              <a:xfrm>
                <a:off x="2750" y="2288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3" name="Oval 585"/>
              <p:cNvSpPr>
                <a:spLocks noChangeArrowheads="1"/>
              </p:cNvSpPr>
              <p:nvPr/>
            </p:nvSpPr>
            <p:spPr bwMode="auto">
              <a:xfrm>
                <a:off x="2750" y="2284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4" name="Oval 586"/>
              <p:cNvSpPr>
                <a:spLocks noChangeArrowheads="1"/>
              </p:cNvSpPr>
              <p:nvPr/>
            </p:nvSpPr>
            <p:spPr bwMode="auto">
              <a:xfrm>
                <a:off x="2755" y="2284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5" name="Oval 587"/>
              <p:cNvSpPr>
                <a:spLocks noChangeArrowheads="1"/>
              </p:cNvSpPr>
              <p:nvPr/>
            </p:nvSpPr>
            <p:spPr bwMode="auto">
              <a:xfrm>
                <a:off x="2755" y="2279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" name="Oval 588"/>
              <p:cNvSpPr>
                <a:spLocks noChangeArrowheads="1"/>
              </p:cNvSpPr>
              <p:nvPr/>
            </p:nvSpPr>
            <p:spPr bwMode="auto">
              <a:xfrm>
                <a:off x="2759" y="2279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7" name="Oval 589"/>
              <p:cNvSpPr>
                <a:spLocks noChangeArrowheads="1"/>
              </p:cNvSpPr>
              <p:nvPr/>
            </p:nvSpPr>
            <p:spPr bwMode="auto">
              <a:xfrm>
                <a:off x="2759" y="2275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8" name="Oval 590"/>
              <p:cNvSpPr>
                <a:spLocks noChangeArrowheads="1"/>
              </p:cNvSpPr>
              <p:nvPr/>
            </p:nvSpPr>
            <p:spPr bwMode="auto">
              <a:xfrm>
                <a:off x="2763" y="2275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9" name="Oval 591"/>
              <p:cNvSpPr>
                <a:spLocks noChangeArrowheads="1"/>
              </p:cNvSpPr>
              <p:nvPr/>
            </p:nvSpPr>
            <p:spPr bwMode="auto">
              <a:xfrm>
                <a:off x="2763" y="2271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0" name="Oval 592"/>
              <p:cNvSpPr>
                <a:spLocks noChangeArrowheads="1"/>
              </p:cNvSpPr>
              <p:nvPr/>
            </p:nvSpPr>
            <p:spPr bwMode="auto">
              <a:xfrm>
                <a:off x="2767" y="2271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1" name="Oval 593"/>
              <p:cNvSpPr>
                <a:spLocks noChangeArrowheads="1"/>
              </p:cNvSpPr>
              <p:nvPr/>
            </p:nvSpPr>
            <p:spPr bwMode="auto">
              <a:xfrm>
                <a:off x="2767" y="226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2" name="Oval 594"/>
              <p:cNvSpPr>
                <a:spLocks noChangeArrowheads="1"/>
              </p:cNvSpPr>
              <p:nvPr/>
            </p:nvSpPr>
            <p:spPr bwMode="auto">
              <a:xfrm>
                <a:off x="2771" y="226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3" name="Oval 595"/>
              <p:cNvSpPr>
                <a:spLocks noChangeArrowheads="1"/>
              </p:cNvSpPr>
              <p:nvPr/>
            </p:nvSpPr>
            <p:spPr bwMode="auto">
              <a:xfrm>
                <a:off x="2771" y="2263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4" name="Oval 596"/>
              <p:cNvSpPr>
                <a:spLocks noChangeArrowheads="1"/>
              </p:cNvSpPr>
              <p:nvPr/>
            </p:nvSpPr>
            <p:spPr bwMode="auto">
              <a:xfrm>
                <a:off x="2776" y="2263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5" name="Oval 597"/>
              <p:cNvSpPr>
                <a:spLocks noChangeArrowheads="1"/>
              </p:cNvSpPr>
              <p:nvPr/>
            </p:nvSpPr>
            <p:spPr bwMode="auto">
              <a:xfrm>
                <a:off x="2776" y="2259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6" name="Oval 598"/>
              <p:cNvSpPr>
                <a:spLocks noChangeArrowheads="1"/>
              </p:cNvSpPr>
              <p:nvPr/>
            </p:nvSpPr>
            <p:spPr bwMode="auto">
              <a:xfrm>
                <a:off x="2780" y="2259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7" name="Oval 599"/>
              <p:cNvSpPr>
                <a:spLocks noChangeArrowheads="1"/>
              </p:cNvSpPr>
              <p:nvPr/>
            </p:nvSpPr>
            <p:spPr bwMode="auto">
              <a:xfrm>
                <a:off x="2780" y="2254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8" name="Oval 600"/>
              <p:cNvSpPr>
                <a:spLocks noChangeArrowheads="1"/>
              </p:cNvSpPr>
              <p:nvPr/>
            </p:nvSpPr>
            <p:spPr bwMode="auto">
              <a:xfrm>
                <a:off x="2784" y="2254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9" name="Oval 601"/>
              <p:cNvSpPr>
                <a:spLocks noChangeArrowheads="1"/>
              </p:cNvSpPr>
              <p:nvPr/>
            </p:nvSpPr>
            <p:spPr bwMode="auto">
              <a:xfrm>
                <a:off x="2784" y="2250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0" name="Oval 602"/>
              <p:cNvSpPr>
                <a:spLocks noChangeArrowheads="1"/>
              </p:cNvSpPr>
              <p:nvPr/>
            </p:nvSpPr>
            <p:spPr bwMode="auto">
              <a:xfrm>
                <a:off x="2788" y="2250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1" name="Oval 603"/>
              <p:cNvSpPr>
                <a:spLocks noChangeArrowheads="1"/>
              </p:cNvSpPr>
              <p:nvPr/>
            </p:nvSpPr>
            <p:spPr bwMode="auto">
              <a:xfrm>
                <a:off x="2792" y="2246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2" name="Oval 604"/>
              <p:cNvSpPr>
                <a:spLocks noChangeArrowheads="1"/>
              </p:cNvSpPr>
              <p:nvPr/>
            </p:nvSpPr>
            <p:spPr bwMode="auto">
              <a:xfrm>
                <a:off x="2792" y="2242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3" name="Oval 605"/>
              <p:cNvSpPr>
                <a:spLocks noChangeArrowheads="1"/>
              </p:cNvSpPr>
              <p:nvPr/>
            </p:nvSpPr>
            <p:spPr bwMode="auto">
              <a:xfrm>
                <a:off x="2797" y="2242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4" name="Oval 606"/>
              <p:cNvSpPr>
                <a:spLocks noChangeArrowheads="1"/>
              </p:cNvSpPr>
              <p:nvPr/>
            </p:nvSpPr>
            <p:spPr bwMode="auto">
              <a:xfrm>
                <a:off x="2797" y="2238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808"/>
            <p:cNvGrpSpPr>
              <a:grpSpLocks/>
            </p:cNvGrpSpPr>
            <p:nvPr/>
          </p:nvGrpSpPr>
          <p:grpSpPr bwMode="auto">
            <a:xfrm>
              <a:off x="2801" y="1765"/>
              <a:ext cx="393" cy="506"/>
              <a:chOff x="2801" y="1765"/>
              <a:chExt cx="393" cy="506"/>
            </a:xfrm>
          </p:grpSpPr>
          <p:sp>
            <p:nvSpPr>
              <p:cNvPr id="3515" name="Oval 608"/>
              <p:cNvSpPr>
                <a:spLocks noChangeArrowheads="1"/>
              </p:cNvSpPr>
              <p:nvPr/>
            </p:nvSpPr>
            <p:spPr bwMode="auto">
              <a:xfrm>
                <a:off x="2801" y="2238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6" name="Oval 609"/>
              <p:cNvSpPr>
                <a:spLocks noChangeArrowheads="1"/>
              </p:cNvSpPr>
              <p:nvPr/>
            </p:nvSpPr>
            <p:spPr bwMode="auto">
              <a:xfrm>
                <a:off x="2801" y="2233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7" name="Oval 610"/>
              <p:cNvSpPr>
                <a:spLocks noChangeArrowheads="1"/>
              </p:cNvSpPr>
              <p:nvPr/>
            </p:nvSpPr>
            <p:spPr bwMode="auto">
              <a:xfrm>
                <a:off x="2805" y="2233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8" name="Oval 611"/>
              <p:cNvSpPr>
                <a:spLocks noChangeArrowheads="1"/>
              </p:cNvSpPr>
              <p:nvPr/>
            </p:nvSpPr>
            <p:spPr bwMode="auto">
              <a:xfrm>
                <a:off x="2805" y="2229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9" name="Oval 612"/>
              <p:cNvSpPr>
                <a:spLocks noChangeArrowheads="1"/>
              </p:cNvSpPr>
              <p:nvPr/>
            </p:nvSpPr>
            <p:spPr bwMode="auto">
              <a:xfrm>
                <a:off x="2809" y="2229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0" name="Oval 613"/>
              <p:cNvSpPr>
                <a:spLocks noChangeArrowheads="1"/>
              </p:cNvSpPr>
              <p:nvPr/>
            </p:nvSpPr>
            <p:spPr bwMode="auto">
              <a:xfrm>
                <a:off x="2809" y="2225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1" name="Oval 614"/>
              <p:cNvSpPr>
                <a:spLocks noChangeArrowheads="1"/>
              </p:cNvSpPr>
              <p:nvPr/>
            </p:nvSpPr>
            <p:spPr bwMode="auto">
              <a:xfrm>
                <a:off x="2813" y="2225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2" name="Oval 615"/>
              <p:cNvSpPr>
                <a:spLocks noChangeArrowheads="1"/>
              </p:cNvSpPr>
              <p:nvPr/>
            </p:nvSpPr>
            <p:spPr bwMode="auto">
              <a:xfrm>
                <a:off x="2813" y="2221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3" name="Oval 616"/>
              <p:cNvSpPr>
                <a:spLocks noChangeArrowheads="1"/>
              </p:cNvSpPr>
              <p:nvPr/>
            </p:nvSpPr>
            <p:spPr bwMode="auto">
              <a:xfrm>
                <a:off x="2817" y="2221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4" name="Oval 617"/>
              <p:cNvSpPr>
                <a:spLocks noChangeArrowheads="1"/>
              </p:cNvSpPr>
              <p:nvPr/>
            </p:nvSpPr>
            <p:spPr bwMode="auto">
              <a:xfrm>
                <a:off x="2817" y="221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5" name="Oval 618"/>
              <p:cNvSpPr>
                <a:spLocks noChangeArrowheads="1"/>
              </p:cNvSpPr>
              <p:nvPr/>
            </p:nvSpPr>
            <p:spPr bwMode="auto">
              <a:xfrm>
                <a:off x="2822" y="2217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6" name="Oval 619"/>
              <p:cNvSpPr>
                <a:spLocks noChangeArrowheads="1"/>
              </p:cNvSpPr>
              <p:nvPr/>
            </p:nvSpPr>
            <p:spPr bwMode="auto">
              <a:xfrm>
                <a:off x="2822" y="2213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7" name="Oval 620"/>
              <p:cNvSpPr>
                <a:spLocks noChangeArrowheads="1"/>
              </p:cNvSpPr>
              <p:nvPr/>
            </p:nvSpPr>
            <p:spPr bwMode="auto">
              <a:xfrm>
                <a:off x="2826" y="2213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8" name="Oval 621"/>
              <p:cNvSpPr>
                <a:spLocks noChangeArrowheads="1"/>
              </p:cNvSpPr>
              <p:nvPr/>
            </p:nvSpPr>
            <p:spPr bwMode="auto">
              <a:xfrm>
                <a:off x="2826" y="2208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9" name="Oval 622"/>
              <p:cNvSpPr>
                <a:spLocks noChangeArrowheads="1"/>
              </p:cNvSpPr>
              <p:nvPr/>
            </p:nvSpPr>
            <p:spPr bwMode="auto">
              <a:xfrm>
                <a:off x="2826" y="2204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0" name="Oval 623"/>
              <p:cNvSpPr>
                <a:spLocks noChangeArrowheads="1"/>
              </p:cNvSpPr>
              <p:nvPr/>
            </p:nvSpPr>
            <p:spPr bwMode="auto">
              <a:xfrm>
                <a:off x="2830" y="2204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1" name="Oval 624"/>
              <p:cNvSpPr>
                <a:spLocks noChangeArrowheads="1"/>
              </p:cNvSpPr>
              <p:nvPr/>
            </p:nvSpPr>
            <p:spPr bwMode="auto">
              <a:xfrm>
                <a:off x="2830" y="2200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2" name="Oval 625"/>
              <p:cNvSpPr>
                <a:spLocks noChangeArrowheads="1"/>
              </p:cNvSpPr>
              <p:nvPr/>
            </p:nvSpPr>
            <p:spPr bwMode="auto">
              <a:xfrm>
                <a:off x="2834" y="2200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3" name="Oval 626"/>
              <p:cNvSpPr>
                <a:spLocks noChangeArrowheads="1"/>
              </p:cNvSpPr>
              <p:nvPr/>
            </p:nvSpPr>
            <p:spPr bwMode="auto">
              <a:xfrm>
                <a:off x="2834" y="2196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4" name="Oval 627"/>
              <p:cNvSpPr>
                <a:spLocks noChangeArrowheads="1"/>
              </p:cNvSpPr>
              <p:nvPr/>
            </p:nvSpPr>
            <p:spPr bwMode="auto">
              <a:xfrm>
                <a:off x="2838" y="2196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5" name="Oval 628"/>
              <p:cNvSpPr>
                <a:spLocks noChangeArrowheads="1"/>
              </p:cNvSpPr>
              <p:nvPr/>
            </p:nvSpPr>
            <p:spPr bwMode="auto">
              <a:xfrm>
                <a:off x="2838" y="2192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6" name="Oval 629"/>
              <p:cNvSpPr>
                <a:spLocks noChangeArrowheads="1"/>
              </p:cNvSpPr>
              <p:nvPr/>
            </p:nvSpPr>
            <p:spPr bwMode="auto">
              <a:xfrm>
                <a:off x="2838" y="2187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7" name="Oval 630"/>
              <p:cNvSpPr>
                <a:spLocks noChangeArrowheads="1"/>
              </p:cNvSpPr>
              <p:nvPr/>
            </p:nvSpPr>
            <p:spPr bwMode="auto">
              <a:xfrm>
                <a:off x="2843" y="2187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8" name="Oval 631"/>
              <p:cNvSpPr>
                <a:spLocks noChangeArrowheads="1"/>
              </p:cNvSpPr>
              <p:nvPr/>
            </p:nvSpPr>
            <p:spPr bwMode="auto">
              <a:xfrm>
                <a:off x="2843" y="2183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9" name="Oval 632"/>
              <p:cNvSpPr>
                <a:spLocks noChangeArrowheads="1"/>
              </p:cNvSpPr>
              <p:nvPr/>
            </p:nvSpPr>
            <p:spPr bwMode="auto">
              <a:xfrm>
                <a:off x="2847" y="2183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0" name="Oval 633"/>
              <p:cNvSpPr>
                <a:spLocks noChangeArrowheads="1"/>
              </p:cNvSpPr>
              <p:nvPr/>
            </p:nvSpPr>
            <p:spPr bwMode="auto">
              <a:xfrm>
                <a:off x="2847" y="2179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1" name="Oval 634"/>
              <p:cNvSpPr>
                <a:spLocks noChangeArrowheads="1"/>
              </p:cNvSpPr>
              <p:nvPr/>
            </p:nvSpPr>
            <p:spPr bwMode="auto">
              <a:xfrm>
                <a:off x="2851" y="2179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2" name="Oval 635"/>
              <p:cNvSpPr>
                <a:spLocks noChangeArrowheads="1"/>
              </p:cNvSpPr>
              <p:nvPr/>
            </p:nvSpPr>
            <p:spPr bwMode="auto">
              <a:xfrm>
                <a:off x="2851" y="2175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3" name="Oval 636"/>
              <p:cNvSpPr>
                <a:spLocks noChangeArrowheads="1"/>
              </p:cNvSpPr>
              <p:nvPr/>
            </p:nvSpPr>
            <p:spPr bwMode="auto">
              <a:xfrm>
                <a:off x="2851" y="2171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4" name="Oval 637"/>
              <p:cNvSpPr>
                <a:spLocks noChangeArrowheads="1"/>
              </p:cNvSpPr>
              <p:nvPr/>
            </p:nvSpPr>
            <p:spPr bwMode="auto">
              <a:xfrm>
                <a:off x="2855" y="2171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5" name="Oval 638"/>
              <p:cNvSpPr>
                <a:spLocks noChangeArrowheads="1"/>
              </p:cNvSpPr>
              <p:nvPr/>
            </p:nvSpPr>
            <p:spPr bwMode="auto">
              <a:xfrm>
                <a:off x="2855" y="216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6" name="Oval 639"/>
              <p:cNvSpPr>
                <a:spLocks noChangeArrowheads="1"/>
              </p:cNvSpPr>
              <p:nvPr/>
            </p:nvSpPr>
            <p:spPr bwMode="auto">
              <a:xfrm>
                <a:off x="2859" y="216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7" name="Oval 640"/>
              <p:cNvSpPr>
                <a:spLocks noChangeArrowheads="1"/>
              </p:cNvSpPr>
              <p:nvPr/>
            </p:nvSpPr>
            <p:spPr bwMode="auto">
              <a:xfrm>
                <a:off x="2859" y="2162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8" name="Oval 641"/>
              <p:cNvSpPr>
                <a:spLocks noChangeArrowheads="1"/>
              </p:cNvSpPr>
              <p:nvPr/>
            </p:nvSpPr>
            <p:spPr bwMode="auto">
              <a:xfrm>
                <a:off x="2863" y="2162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9" name="Oval 642"/>
              <p:cNvSpPr>
                <a:spLocks noChangeArrowheads="1"/>
              </p:cNvSpPr>
              <p:nvPr/>
            </p:nvSpPr>
            <p:spPr bwMode="auto">
              <a:xfrm>
                <a:off x="2863" y="2158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0" name="Oval 643"/>
              <p:cNvSpPr>
                <a:spLocks noChangeArrowheads="1"/>
              </p:cNvSpPr>
              <p:nvPr/>
            </p:nvSpPr>
            <p:spPr bwMode="auto">
              <a:xfrm>
                <a:off x="2863" y="2154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1" name="Oval 644"/>
              <p:cNvSpPr>
                <a:spLocks noChangeArrowheads="1"/>
              </p:cNvSpPr>
              <p:nvPr/>
            </p:nvSpPr>
            <p:spPr bwMode="auto">
              <a:xfrm>
                <a:off x="2868" y="2154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2" name="Oval 645"/>
              <p:cNvSpPr>
                <a:spLocks noChangeArrowheads="1"/>
              </p:cNvSpPr>
              <p:nvPr/>
            </p:nvSpPr>
            <p:spPr bwMode="auto">
              <a:xfrm>
                <a:off x="2868" y="2150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3" name="Oval 646"/>
              <p:cNvSpPr>
                <a:spLocks noChangeArrowheads="1"/>
              </p:cNvSpPr>
              <p:nvPr/>
            </p:nvSpPr>
            <p:spPr bwMode="auto">
              <a:xfrm>
                <a:off x="2872" y="2150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4" name="Oval 647"/>
              <p:cNvSpPr>
                <a:spLocks noChangeArrowheads="1"/>
              </p:cNvSpPr>
              <p:nvPr/>
            </p:nvSpPr>
            <p:spPr bwMode="auto">
              <a:xfrm>
                <a:off x="2872" y="2146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5" name="Oval 648"/>
              <p:cNvSpPr>
                <a:spLocks noChangeArrowheads="1"/>
              </p:cNvSpPr>
              <p:nvPr/>
            </p:nvSpPr>
            <p:spPr bwMode="auto">
              <a:xfrm>
                <a:off x="2876" y="2146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6" name="Oval 649"/>
              <p:cNvSpPr>
                <a:spLocks noChangeArrowheads="1"/>
              </p:cNvSpPr>
              <p:nvPr/>
            </p:nvSpPr>
            <p:spPr bwMode="auto">
              <a:xfrm>
                <a:off x="2876" y="2141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7" name="Oval 650"/>
              <p:cNvSpPr>
                <a:spLocks noChangeArrowheads="1"/>
              </p:cNvSpPr>
              <p:nvPr/>
            </p:nvSpPr>
            <p:spPr bwMode="auto">
              <a:xfrm>
                <a:off x="2876" y="2137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8" name="Oval 651"/>
              <p:cNvSpPr>
                <a:spLocks noChangeArrowheads="1"/>
              </p:cNvSpPr>
              <p:nvPr/>
            </p:nvSpPr>
            <p:spPr bwMode="auto">
              <a:xfrm>
                <a:off x="2880" y="2137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9" name="Oval 652"/>
              <p:cNvSpPr>
                <a:spLocks noChangeArrowheads="1"/>
              </p:cNvSpPr>
              <p:nvPr/>
            </p:nvSpPr>
            <p:spPr bwMode="auto">
              <a:xfrm>
                <a:off x="2880" y="2133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0" name="Oval 653"/>
              <p:cNvSpPr>
                <a:spLocks noChangeArrowheads="1"/>
              </p:cNvSpPr>
              <p:nvPr/>
            </p:nvSpPr>
            <p:spPr bwMode="auto">
              <a:xfrm>
                <a:off x="2884" y="2133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1" name="Oval 654"/>
              <p:cNvSpPr>
                <a:spLocks noChangeArrowheads="1"/>
              </p:cNvSpPr>
              <p:nvPr/>
            </p:nvSpPr>
            <p:spPr bwMode="auto">
              <a:xfrm>
                <a:off x="2884" y="2129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2" name="Oval 655"/>
              <p:cNvSpPr>
                <a:spLocks noChangeArrowheads="1"/>
              </p:cNvSpPr>
              <p:nvPr/>
            </p:nvSpPr>
            <p:spPr bwMode="auto">
              <a:xfrm>
                <a:off x="2889" y="2129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3" name="Oval 656"/>
              <p:cNvSpPr>
                <a:spLocks noChangeArrowheads="1"/>
              </p:cNvSpPr>
              <p:nvPr/>
            </p:nvSpPr>
            <p:spPr bwMode="auto">
              <a:xfrm>
                <a:off x="2889" y="2125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4" name="Oval 657"/>
              <p:cNvSpPr>
                <a:spLocks noChangeArrowheads="1"/>
              </p:cNvSpPr>
              <p:nvPr/>
            </p:nvSpPr>
            <p:spPr bwMode="auto">
              <a:xfrm>
                <a:off x="2893" y="2125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5" name="Oval 658"/>
              <p:cNvSpPr>
                <a:spLocks noChangeArrowheads="1"/>
              </p:cNvSpPr>
              <p:nvPr/>
            </p:nvSpPr>
            <p:spPr bwMode="auto">
              <a:xfrm>
                <a:off x="2893" y="2121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6" name="Oval 659"/>
              <p:cNvSpPr>
                <a:spLocks noChangeArrowheads="1"/>
              </p:cNvSpPr>
              <p:nvPr/>
            </p:nvSpPr>
            <p:spPr bwMode="auto">
              <a:xfrm>
                <a:off x="2893" y="2116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7" name="Oval 660"/>
              <p:cNvSpPr>
                <a:spLocks noChangeArrowheads="1"/>
              </p:cNvSpPr>
              <p:nvPr/>
            </p:nvSpPr>
            <p:spPr bwMode="auto">
              <a:xfrm>
                <a:off x="2897" y="2116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8" name="Oval 661"/>
              <p:cNvSpPr>
                <a:spLocks noChangeArrowheads="1"/>
              </p:cNvSpPr>
              <p:nvPr/>
            </p:nvSpPr>
            <p:spPr bwMode="auto">
              <a:xfrm>
                <a:off x="2897" y="2112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9" name="Oval 662"/>
              <p:cNvSpPr>
                <a:spLocks noChangeArrowheads="1"/>
              </p:cNvSpPr>
              <p:nvPr/>
            </p:nvSpPr>
            <p:spPr bwMode="auto">
              <a:xfrm>
                <a:off x="2901" y="2112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0" name="Oval 663"/>
              <p:cNvSpPr>
                <a:spLocks noChangeArrowheads="1"/>
              </p:cNvSpPr>
              <p:nvPr/>
            </p:nvSpPr>
            <p:spPr bwMode="auto">
              <a:xfrm>
                <a:off x="2901" y="2108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1" name="Oval 664"/>
              <p:cNvSpPr>
                <a:spLocks noChangeArrowheads="1"/>
              </p:cNvSpPr>
              <p:nvPr/>
            </p:nvSpPr>
            <p:spPr bwMode="auto">
              <a:xfrm>
                <a:off x="2905" y="2108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2" name="Oval 665"/>
              <p:cNvSpPr>
                <a:spLocks noChangeArrowheads="1"/>
              </p:cNvSpPr>
              <p:nvPr/>
            </p:nvSpPr>
            <p:spPr bwMode="auto">
              <a:xfrm>
                <a:off x="2905" y="2104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3" name="Oval 666"/>
              <p:cNvSpPr>
                <a:spLocks noChangeArrowheads="1"/>
              </p:cNvSpPr>
              <p:nvPr/>
            </p:nvSpPr>
            <p:spPr bwMode="auto">
              <a:xfrm>
                <a:off x="2909" y="2104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4" name="Oval 667"/>
              <p:cNvSpPr>
                <a:spLocks noChangeArrowheads="1"/>
              </p:cNvSpPr>
              <p:nvPr/>
            </p:nvSpPr>
            <p:spPr bwMode="auto">
              <a:xfrm>
                <a:off x="2909" y="2100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5" name="Oval 668"/>
              <p:cNvSpPr>
                <a:spLocks noChangeArrowheads="1"/>
              </p:cNvSpPr>
              <p:nvPr/>
            </p:nvSpPr>
            <p:spPr bwMode="auto">
              <a:xfrm>
                <a:off x="2914" y="2100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" name="Oval 669"/>
              <p:cNvSpPr>
                <a:spLocks noChangeArrowheads="1"/>
              </p:cNvSpPr>
              <p:nvPr/>
            </p:nvSpPr>
            <p:spPr bwMode="auto">
              <a:xfrm>
                <a:off x="2914" y="2095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" name="Oval 670"/>
              <p:cNvSpPr>
                <a:spLocks noChangeArrowheads="1"/>
              </p:cNvSpPr>
              <p:nvPr/>
            </p:nvSpPr>
            <p:spPr bwMode="auto">
              <a:xfrm>
                <a:off x="2918" y="2095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8" name="Oval 671"/>
              <p:cNvSpPr>
                <a:spLocks noChangeArrowheads="1"/>
              </p:cNvSpPr>
              <p:nvPr/>
            </p:nvSpPr>
            <p:spPr bwMode="auto">
              <a:xfrm>
                <a:off x="2918" y="2091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9" name="Oval 672"/>
              <p:cNvSpPr>
                <a:spLocks noChangeArrowheads="1"/>
              </p:cNvSpPr>
              <p:nvPr/>
            </p:nvSpPr>
            <p:spPr bwMode="auto">
              <a:xfrm>
                <a:off x="2922" y="2091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0" name="Oval 673"/>
              <p:cNvSpPr>
                <a:spLocks noChangeArrowheads="1"/>
              </p:cNvSpPr>
              <p:nvPr/>
            </p:nvSpPr>
            <p:spPr bwMode="auto">
              <a:xfrm>
                <a:off x="2922" y="2087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1" name="Oval 674"/>
              <p:cNvSpPr>
                <a:spLocks noChangeArrowheads="1"/>
              </p:cNvSpPr>
              <p:nvPr/>
            </p:nvSpPr>
            <p:spPr bwMode="auto">
              <a:xfrm>
                <a:off x="2926" y="2087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2" name="Oval 675"/>
              <p:cNvSpPr>
                <a:spLocks noChangeArrowheads="1"/>
              </p:cNvSpPr>
              <p:nvPr/>
            </p:nvSpPr>
            <p:spPr bwMode="auto">
              <a:xfrm>
                <a:off x="2926" y="2083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3" name="Oval 676"/>
              <p:cNvSpPr>
                <a:spLocks noChangeArrowheads="1"/>
              </p:cNvSpPr>
              <p:nvPr/>
            </p:nvSpPr>
            <p:spPr bwMode="auto">
              <a:xfrm>
                <a:off x="2930" y="2083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4" name="Oval 677"/>
              <p:cNvSpPr>
                <a:spLocks noChangeArrowheads="1"/>
              </p:cNvSpPr>
              <p:nvPr/>
            </p:nvSpPr>
            <p:spPr bwMode="auto">
              <a:xfrm>
                <a:off x="2930" y="2079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5" name="Oval 678"/>
              <p:cNvSpPr>
                <a:spLocks noChangeArrowheads="1"/>
              </p:cNvSpPr>
              <p:nvPr/>
            </p:nvSpPr>
            <p:spPr bwMode="auto">
              <a:xfrm>
                <a:off x="2935" y="2079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" name="Oval 679"/>
              <p:cNvSpPr>
                <a:spLocks noChangeArrowheads="1"/>
              </p:cNvSpPr>
              <p:nvPr/>
            </p:nvSpPr>
            <p:spPr bwMode="auto">
              <a:xfrm>
                <a:off x="2935" y="2075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7" name="Oval 680"/>
              <p:cNvSpPr>
                <a:spLocks noChangeArrowheads="1"/>
              </p:cNvSpPr>
              <p:nvPr/>
            </p:nvSpPr>
            <p:spPr bwMode="auto">
              <a:xfrm>
                <a:off x="2935" y="2070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8" name="Oval 681"/>
              <p:cNvSpPr>
                <a:spLocks noChangeArrowheads="1"/>
              </p:cNvSpPr>
              <p:nvPr/>
            </p:nvSpPr>
            <p:spPr bwMode="auto">
              <a:xfrm>
                <a:off x="2939" y="2070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9" name="Oval 682"/>
              <p:cNvSpPr>
                <a:spLocks noChangeArrowheads="1"/>
              </p:cNvSpPr>
              <p:nvPr/>
            </p:nvSpPr>
            <p:spPr bwMode="auto">
              <a:xfrm>
                <a:off x="2939" y="2066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0" name="Oval 683"/>
              <p:cNvSpPr>
                <a:spLocks noChangeArrowheads="1"/>
              </p:cNvSpPr>
              <p:nvPr/>
            </p:nvSpPr>
            <p:spPr bwMode="auto">
              <a:xfrm>
                <a:off x="2943" y="2066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1" name="Oval 684"/>
              <p:cNvSpPr>
                <a:spLocks noChangeArrowheads="1"/>
              </p:cNvSpPr>
              <p:nvPr/>
            </p:nvSpPr>
            <p:spPr bwMode="auto">
              <a:xfrm>
                <a:off x="2943" y="2062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2" name="Oval 685"/>
              <p:cNvSpPr>
                <a:spLocks noChangeArrowheads="1"/>
              </p:cNvSpPr>
              <p:nvPr/>
            </p:nvSpPr>
            <p:spPr bwMode="auto">
              <a:xfrm>
                <a:off x="2947" y="2062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3" name="Oval 686"/>
              <p:cNvSpPr>
                <a:spLocks noChangeArrowheads="1"/>
              </p:cNvSpPr>
              <p:nvPr/>
            </p:nvSpPr>
            <p:spPr bwMode="auto">
              <a:xfrm>
                <a:off x="2947" y="2058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4" name="Oval 687"/>
              <p:cNvSpPr>
                <a:spLocks noChangeArrowheads="1"/>
              </p:cNvSpPr>
              <p:nvPr/>
            </p:nvSpPr>
            <p:spPr bwMode="auto">
              <a:xfrm>
                <a:off x="2951" y="2058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5" name="Oval 688"/>
              <p:cNvSpPr>
                <a:spLocks noChangeArrowheads="1"/>
              </p:cNvSpPr>
              <p:nvPr/>
            </p:nvSpPr>
            <p:spPr bwMode="auto">
              <a:xfrm>
                <a:off x="2951" y="2054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6" name="Oval 689"/>
              <p:cNvSpPr>
                <a:spLocks noChangeArrowheads="1"/>
              </p:cNvSpPr>
              <p:nvPr/>
            </p:nvSpPr>
            <p:spPr bwMode="auto">
              <a:xfrm>
                <a:off x="2955" y="2054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7" name="Oval 690"/>
              <p:cNvSpPr>
                <a:spLocks noChangeArrowheads="1"/>
              </p:cNvSpPr>
              <p:nvPr/>
            </p:nvSpPr>
            <p:spPr bwMode="auto">
              <a:xfrm>
                <a:off x="2955" y="2049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8" name="Oval 691"/>
              <p:cNvSpPr>
                <a:spLocks noChangeArrowheads="1"/>
              </p:cNvSpPr>
              <p:nvPr/>
            </p:nvSpPr>
            <p:spPr bwMode="auto">
              <a:xfrm>
                <a:off x="2960" y="2049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9" name="Oval 692"/>
              <p:cNvSpPr>
                <a:spLocks noChangeArrowheads="1"/>
              </p:cNvSpPr>
              <p:nvPr/>
            </p:nvSpPr>
            <p:spPr bwMode="auto">
              <a:xfrm>
                <a:off x="2960" y="2045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0" name="Oval 693"/>
              <p:cNvSpPr>
                <a:spLocks noChangeArrowheads="1"/>
              </p:cNvSpPr>
              <p:nvPr/>
            </p:nvSpPr>
            <p:spPr bwMode="auto">
              <a:xfrm>
                <a:off x="2960" y="2041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1" name="Oval 694"/>
              <p:cNvSpPr>
                <a:spLocks noChangeArrowheads="1"/>
              </p:cNvSpPr>
              <p:nvPr/>
            </p:nvSpPr>
            <p:spPr bwMode="auto">
              <a:xfrm>
                <a:off x="2964" y="2041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2" name="Oval 695"/>
              <p:cNvSpPr>
                <a:spLocks noChangeArrowheads="1"/>
              </p:cNvSpPr>
              <p:nvPr/>
            </p:nvSpPr>
            <p:spPr bwMode="auto">
              <a:xfrm>
                <a:off x="2964" y="2037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3" name="Oval 696"/>
              <p:cNvSpPr>
                <a:spLocks noChangeArrowheads="1"/>
              </p:cNvSpPr>
              <p:nvPr/>
            </p:nvSpPr>
            <p:spPr bwMode="auto">
              <a:xfrm>
                <a:off x="2968" y="203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4" name="Oval 697"/>
              <p:cNvSpPr>
                <a:spLocks noChangeArrowheads="1"/>
              </p:cNvSpPr>
              <p:nvPr/>
            </p:nvSpPr>
            <p:spPr bwMode="auto">
              <a:xfrm>
                <a:off x="2968" y="2033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5" name="Oval 698"/>
              <p:cNvSpPr>
                <a:spLocks noChangeArrowheads="1"/>
              </p:cNvSpPr>
              <p:nvPr/>
            </p:nvSpPr>
            <p:spPr bwMode="auto">
              <a:xfrm>
                <a:off x="2972" y="2033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6" name="Oval 699"/>
              <p:cNvSpPr>
                <a:spLocks noChangeArrowheads="1"/>
              </p:cNvSpPr>
              <p:nvPr/>
            </p:nvSpPr>
            <p:spPr bwMode="auto">
              <a:xfrm>
                <a:off x="2972" y="2029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7" name="Oval 700"/>
              <p:cNvSpPr>
                <a:spLocks noChangeArrowheads="1"/>
              </p:cNvSpPr>
              <p:nvPr/>
            </p:nvSpPr>
            <p:spPr bwMode="auto">
              <a:xfrm>
                <a:off x="2976" y="2029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8" name="Oval 701"/>
              <p:cNvSpPr>
                <a:spLocks noChangeArrowheads="1"/>
              </p:cNvSpPr>
              <p:nvPr/>
            </p:nvSpPr>
            <p:spPr bwMode="auto">
              <a:xfrm>
                <a:off x="2976" y="2024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9" name="Oval 702"/>
              <p:cNvSpPr>
                <a:spLocks noChangeArrowheads="1"/>
              </p:cNvSpPr>
              <p:nvPr/>
            </p:nvSpPr>
            <p:spPr bwMode="auto">
              <a:xfrm>
                <a:off x="2981" y="2024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0" name="Oval 703"/>
              <p:cNvSpPr>
                <a:spLocks noChangeArrowheads="1"/>
              </p:cNvSpPr>
              <p:nvPr/>
            </p:nvSpPr>
            <p:spPr bwMode="auto">
              <a:xfrm>
                <a:off x="2981" y="2020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1" name="Oval 704"/>
              <p:cNvSpPr>
                <a:spLocks noChangeArrowheads="1"/>
              </p:cNvSpPr>
              <p:nvPr/>
            </p:nvSpPr>
            <p:spPr bwMode="auto">
              <a:xfrm>
                <a:off x="2981" y="2016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2" name="Oval 705"/>
              <p:cNvSpPr>
                <a:spLocks noChangeArrowheads="1"/>
              </p:cNvSpPr>
              <p:nvPr/>
            </p:nvSpPr>
            <p:spPr bwMode="auto">
              <a:xfrm>
                <a:off x="2985" y="2016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3" name="Oval 706"/>
              <p:cNvSpPr>
                <a:spLocks noChangeArrowheads="1"/>
              </p:cNvSpPr>
              <p:nvPr/>
            </p:nvSpPr>
            <p:spPr bwMode="auto">
              <a:xfrm>
                <a:off x="2985" y="2012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4" name="Oval 707"/>
              <p:cNvSpPr>
                <a:spLocks noChangeArrowheads="1"/>
              </p:cNvSpPr>
              <p:nvPr/>
            </p:nvSpPr>
            <p:spPr bwMode="auto">
              <a:xfrm>
                <a:off x="2989" y="2012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5" name="Oval 708"/>
              <p:cNvSpPr>
                <a:spLocks noChangeArrowheads="1"/>
              </p:cNvSpPr>
              <p:nvPr/>
            </p:nvSpPr>
            <p:spPr bwMode="auto">
              <a:xfrm>
                <a:off x="2989" y="2008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6" name="Oval 709"/>
              <p:cNvSpPr>
                <a:spLocks noChangeArrowheads="1"/>
              </p:cNvSpPr>
              <p:nvPr/>
            </p:nvSpPr>
            <p:spPr bwMode="auto">
              <a:xfrm>
                <a:off x="2993" y="2008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7" name="Oval 710"/>
              <p:cNvSpPr>
                <a:spLocks noChangeArrowheads="1"/>
              </p:cNvSpPr>
              <p:nvPr/>
            </p:nvSpPr>
            <p:spPr bwMode="auto">
              <a:xfrm>
                <a:off x="2993" y="2003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8" name="Oval 711"/>
              <p:cNvSpPr>
                <a:spLocks noChangeArrowheads="1"/>
              </p:cNvSpPr>
              <p:nvPr/>
            </p:nvSpPr>
            <p:spPr bwMode="auto">
              <a:xfrm>
                <a:off x="2997" y="2003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9" name="Oval 712"/>
              <p:cNvSpPr>
                <a:spLocks noChangeArrowheads="1"/>
              </p:cNvSpPr>
              <p:nvPr/>
            </p:nvSpPr>
            <p:spPr bwMode="auto">
              <a:xfrm>
                <a:off x="2997" y="1999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0" name="Oval 713"/>
              <p:cNvSpPr>
                <a:spLocks noChangeArrowheads="1"/>
              </p:cNvSpPr>
              <p:nvPr/>
            </p:nvSpPr>
            <p:spPr bwMode="auto">
              <a:xfrm>
                <a:off x="3002" y="1999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1" name="Oval 714"/>
              <p:cNvSpPr>
                <a:spLocks noChangeArrowheads="1"/>
              </p:cNvSpPr>
              <p:nvPr/>
            </p:nvSpPr>
            <p:spPr bwMode="auto">
              <a:xfrm>
                <a:off x="3002" y="1995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2" name="Oval 715"/>
              <p:cNvSpPr>
                <a:spLocks noChangeArrowheads="1"/>
              </p:cNvSpPr>
              <p:nvPr/>
            </p:nvSpPr>
            <p:spPr bwMode="auto">
              <a:xfrm>
                <a:off x="3002" y="1991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3" name="Oval 716"/>
              <p:cNvSpPr>
                <a:spLocks noChangeArrowheads="1"/>
              </p:cNvSpPr>
              <p:nvPr/>
            </p:nvSpPr>
            <p:spPr bwMode="auto">
              <a:xfrm>
                <a:off x="3006" y="1991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4" name="Oval 717"/>
              <p:cNvSpPr>
                <a:spLocks noChangeArrowheads="1"/>
              </p:cNvSpPr>
              <p:nvPr/>
            </p:nvSpPr>
            <p:spPr bwMode="auto">
              <a:xfrm>
                <a:off x="3006" y="1987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5" name="Oval 718"/>
              <p:cNvSpPr>
                <a:spLocks noChangeArrowheads="1"/>
              </p:cNvSpPr>
              <p:nvPr/>
            </p:nvSpPr>
            <p:spPr bwMode="auto">
              <a:xfrm>
                <a:off x="3010" y="1987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6" name="Oval 719"/>
              <p:cNvSpPr>
                <a:spLocks noChangeArrowheads="1"/>
              </p:cNvSpPr>
              <p:nvPr/>
            </p:nvSpPr>
            <p:spPr bwMode="auto">
              <a:xfrm>
                <a:off x="3010" y="1983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7" name="Oval 720"/>
              <p:cNvSpPr>
                <a:spLocks noChangeArrowheads="1"/>
              </p:cNvSpPr>
              <p:nvPr/>
            </p:nvSpPr>
            <p:spPr bwMode="auto">
              <a:xfrm>
                <a:off x="3014" y="1983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8" name="Oval 721"/>
              <p:cNvSpPr>
                <a:spLocks noChangeArrowheads="1"/>
              </p:cNvSpPr>
              <p:nvPr/>
            </p:nvSpPr>
            <p:spPr bwMode="auto">
              <a:xfrm>
                <a:off x="3014" y="1978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9" name="Oval 722"/>
              <p:cNvSpPr>
                <a:spLocks noChangeArrowheads="1"/>
              </p:cNvSpPr>
              <p:nvPr/>
            </p:nvSpPr>
            <p:spPr bwMode="auto">
              <a:xfrm>
                <a:off x="3014" y="1974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0" name="Oval 723"/>
              <p:cNvSpPr>
                <a:spLocks noChangeArrowheads="1"/>
              </p:cNvSpPr>
              <p:nvPr/>
            </p:nvSpPr>
            <p:spPr bwMode="auto">
              <a:xfrm>
                <a:off x="3018" y="1974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1" name="Oval 724"/>
              <p:cNvSpPr>
                <a:spLocks noChangeArrowheads="1"/>
              </p:cNvSpPr>
              <p:nvPr/>
            </p:nvSpPr>
            <p:spPr bwMode="auto">
              <a:xfrm>
                <a:off x="3018" y="1970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2" name="Oval 725"/>
              <p:cNvSpPr>
                <a:spLocks noChangeArrowheads="1"/>
              </p:cNvSpPr>
              <p:nvPr/>
            </p:nvSpPr>
            <p:spPr bwMode="auto">
              <a:xfrm>
                <a:off x="3022" y="1970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3" name="Oval 726"/>
              <p:cNvSpPr>
                <a:spLocks noChangeArrowheads="1"/>
              </p:cNvSpPr>
              <p:nvPr/>
            </p:nvSpPr>
            <p:spPr bwMode="auto">
              <a:xfrm>
                <a:off x="3022" y="1966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4" name="Oval 727"/>
              <p:cNvSpPr>
                <a:spLocks noChangeArrowheads="1"/>
              </p:cNvSpPr>
              <p:nvPr/>
            </p:nvSpPr>
            <p:spPr bwMode="auto">
              <a:xfrm>
                <a:off x="3027" y="1966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5" name="Oval 728"/>
              <p:cNvSpPr>
                <a:spLocks noChangeArrowheads="1"/>
              </p:cNvSpPr>
              <p:nvPr/>
            </p:nvSpPr>
            <p:spPr bwMode="auto">
              <a:xfrm>
                <a:off x="3027" y="1962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6" name="Oval 729"/>
              <p:cNvSpPr>
                <a:spLocks noChangeArrowheads="1"/>
              </p:cNvSpPr>
              <p:nvPr/>
            </p:nvSpPr>
            <p:spPr bwMode="auto">
              <a:xfrm>
                <a:off x="3031" y="1962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7" name="Oval 730"/>
              <p:cNvSpPr>
                <a:spLocks noChangeArrowheads="1"/>
              </p:cNvSpPr>
              <p:nvPr/>
            </p:nvSpPr>
            <p:spPr bwMode="auto">
              <a:xfrm>
                <a:off x="3031" y="1957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8" name="Oval 731"/>
              <p:cNvSpPr>
                <a:spLocks noChangeArrowheads="1"/>
              </p:cNvSpPr>
              <p:nvPr/>
            </p:nvSpPr>
            <p:spPr bwMode="auto">
              <a:xfrm>
                <a:off x="3035" y="1957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9" name="Oval 732"/>
              <p:cNvSpPr>
                <a:spLocks noChangeArrowheads="1"/>
              </p:cNvSpPr>
              <p:nvPr/>
            </p:nvSpPr>
            <p:spPr bwMode="auto">
              <a:xfrm>
                <a:off x="3035" y="1953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0" name="Oval 733"/>
              <p:cNvSpPr>
                <a:spLocks noChangeArrowheads="1"/>
              </p:cNvSpPr>
              <p:nvPr/>
            </p:nvSpPr>
            <p:spPr bwMode="auto">
              <a:xfrm>
                <a:off x="3035" y="1949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1" name="Oval 734"/>
              <p:cNvSpPr>
                <a:spLocks noChangeArrowheads="1"/>
              </p:cNvSpPr>
              <p:nvPr/>
            </p:nvSpPr>
            <p:spPr bwMode="auto">
              <a:xfrm>
                <a:off x="3039" y="1949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2" name="Oval 735"/>
              <p:cNvSpPr>
                <a:spLocks noChangeArrowheads="1"/>
              </p:cNvSpPr>
              <p:nvPr/>
            </p:nvSpPr>
            <p:spPr bwMode="auto">
              <a:xfrm>
                <a:off x="3039" y="1945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3" name="Oval 736"/>
              <p:cNvSpPr>
                <a:spLocks noChangeArrowheads="1"/>
              </p:cNvSpPr>
              <p:nvPr/>
            </p:nvSpPr>
            <p:spPr bwMode="auto">
              <a:xfrm>
                <a:off x="3043" y="1945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4" name="Oval 737"/>
              <p:cNvSpPr>
                <a:spLocks noChangeArrowheads="1"/>
              </p:cNvSpPr>
              <p:nvPr/>
            </p:nvSpPr>
            <p:spPr bwMode="auto">
              <a:xfrm>
                <a:off x="3043" y="1941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5" name="Oval 738"/>
              <p:cNvSpPr>
                <a:spLocks noChangeArrowheads="1"/>
              </p:cNvSpPr>
              <p:nvPr/>
            </p:nvSpPr>
            <p:spPr bwMode="auto">
              <a:xfrm>
                <a:off x="3043" y="193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6" name="Oval 739"/>
              <p:cNvSpPr>
                <a:spLocks noChangeArrowheads="1"/>
              </p:cNvSpPr>
              <p:nvPr/>
            </p:nvSpPr>
            <p:spPr bwMode="auto">
              <a:xfrm>
                <a:off x="3048" y="1937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7" name="Oval 740"/>
              <p:cNvSpPr>
                <a:spLocks noChangeArrowheads="1"/>
              </p:cNvSpPr>
              <p:nvPr/>
            </p:nvSpPr>
            <p:spPr bwMode="auto">
              <a:xfrm>
                <a:off x="3048" y="1932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8" name="Oval 741"/>
              <p:cNvSpPr>
                <a:spLocks noChangeArrowheads="1"/>
              </p:cNvSpPr>
              <p:nvPr/>
            </p:nvSpPr>
            <p:spPr bwMode="auto">
              <a:xfrm>
                <a:off x="3052" y="1932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9" name="Oval 742"/>
              <p:cNvSpPr>
                <a:spLocks noChangeArrowheads="1"/>
              </p:cNvSpPr>
              <p:nvPr/>
            </p:nvSpPr>
            <p:spPr bwMode="auto">
              <a:xfrm>
                <a:off x="3052" y="1928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0" name="Oval 743"/>
              <p:cNvSpPr>
                <a:spLocks noChangeArrowheads="1"/>
              </p:cNvSpPr>
              <p:nvPr/>
            </p:nvSpPr>
            <p:spPr bwMode="auto">
              <a:xfrm>
                <a:off x="3052" y="1924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1" name="Oval 744"/>
              <p:cNvSpPr>
                <a:spLocks noChangeArrowheads="1"/>
              </p:cNvSpPr>
              <p:nvPr/>
            </p:nvSpPr>
            <p:spPr bwMode="auto">
              <a:xfrm>
                <a:off x="3056" y="1924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2" name="Oval 745"/>
              <p:cNvSpPr>
                <a:spLocks noChangeArrowheads="1"/>
              </p:cNvSpPr>
              <p:nvPr/>
            </p:nvSpPr>
            <p:spPr bwMode="auto">
              <a:xfrm>
                <a:off x="3056" y="1920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3" name="Oval 746"/>
              <p:cNvSpPr>
                <a:spLocks noChangeArrowheads="1"/>
              </p:cNvSpPr>
              <p:nvPr/>
            </p:nvSpPr>
            <p:spPr bwMode="auto">
              <a:xfrm>
                <a:off x="3060" y="1920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4" name="Oval 747"/>
              <p:cNvSpPr>
                <a:spLocks noChangeArrowheads="1"/>
              </p:cNvSpPr>
              <p:nvPr/>
            </p:nvSpPr>
            <p:spPr bwMode="auto">
              <a:xfrm>
                <a:off x="3060" y="1916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5" name="Oval 748"/>
              <p:cNvSpPr>
                <a:spLocks noChangeArrowheads="1"/>
              </p:cNvSpPr>
              <p:nvPr/>
            </p:nvSpPr>
            <p:spPr bwMode="auto">
              <a:xfrm>
                <a:off x="3064" y="1916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6" name="Oval 749"/>
              <p:cNvSpPr>
                <a:spLocks noChangeArrowheads="1"/>
              </p:cNvSpPr>
              <p:nvPr/>
            </p:nvSpPr>
            <p:spPr bwMode="auto">
              <a:xfrm>
                <a:off x="3064" y="1912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7" name="Oval 750"/>
              <p:cNvSpPr>
                <a:spLocks noChangeArrowheads="1"/>
              </p:cNvSpPr>
              <p:nvPr/>
            </p:nvSpPr>
            <p:spPr bwMode="auto">
              <a:xfrm>
                <a:off x="3064" y="1907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8" name="Oval 751"/>
              <p:cNvSpPr>
                <a:spLocks noChangeArrowheads="1"/>
              </p:cNvSpPr>
              <p:nvPr/>
            </p:nvSpPr>
            <p:spPr bwMode="auto">
              <a:xfrm>
                <a:off x="3068" y="1907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9" name="Oval 752"/>
              <p:cNvSpPr>
                <a:spLocks noChangeArrowheads="1"/>
              </p:cNvSpPr>
              <p:nvPr/>
            </p:nvSpPr>
            <p:spPr bwMode="auto">
              <a:xfrm>
                <a:off x="3068" y="1903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0" name="Oval 753"/>
              <p:cNvSpPr>
                <a:spLocks noChangeArrowheads="1"/>
              </p:cNvSpPr>
              <p:nvPr/>
            </p:nvSpPr>
            <p:spPr bwMode="auto">
              <a:xfrm>
                <a:off x="3073" y="1903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1" name="Oval 754"/>
              <p:cNvSpPr>
                <a:spLocks noChangeArrowheads="1"/>
              </p:cNvSpPr>
              <p:nvPr/>
            </p:nvSpPr>
            <p:spPr bwMode="auto">
              <a:xfrm>
                <a:off x="3073" y="1899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2" name="Oval 755"/>
              <p:cNvSpPr>
                <a:spLocks noChangeArrowheads="1"/>
              </p:cNvSpPr>
              <p:nvPr/>
            </p:nvSpPr>
            <p:spPr bwMode="auto">
              <a:xfrm>
                <a:off x="3073" y="1895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3" name="Oval 756"/>
              <p:cNvSpPr>
                <a:spLocks noChangeArrowheads="1"/>
              </p:cNvSpPr>
              <p:nvPr/>
            </p:nvSpPr>
            <p:spPr bwMode="auto">
              <a:xfrm>
                <a:off x="3077" y="1895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4" name="Oval 757"/>
              <p:cNvSpPr>
                <a:spLocks noChangeArrowheads="1"/>
              </p:cNvSpPr>
              <p:nvPr/>
            </p:nvSpPr>
            <p:spPr bwMode="auto">
              <a:xfrm>
                <a:off x="3077" y="1891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5" name="Oval 758"/>
              <p:cNvSpPr>
                <a:spLocks noChangeArrowheads="1"/>
              </p:cNvSpPr>
              <p:nvPr/>
            </p:nvSpPr>
            <p:spPr bwMode="auto">
              <a:xfrm>
                <a:off x="3081" y="1891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6" name="Oval 759"/>
              <p:cNvSpPr>
                <a:spLocks noChangeArrowheads="1"/>
              </p:cNvSpPr>
              <p:nvPr/>
            </p:nvSpPr>
            <p:spPr bwMode="auto">
              <a:xfrm>
                <a:off x="3081" y="1886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7" name="Oval 760"/>
              <p:cNvSpPr>
                <a:spLocks noChangeArrowheads="1"/>
              </p:cNvSpPr>
              <p:nvPr/>
            </p:nvSpPr>
            <p:spPr bwMode="auto">
              <a:xfrm>
                <a:off x="3085" y="1886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8" name="Oval 761"/>
              <p:cNvSpPr>
                <a:spLocks noChangeArrowheads="1"/>
              </p:cNvSpPr>
              <p:nvPr/>
            </p:nvSpPr>
            <p:spPr bwMode="auto">
              <a:xfrm>
                <a:off x="3085" y="1882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9" name="Oval 762"/>
              <p:cNvSpPr>
                <a:spLocks noChangeArrowheads="1"/>
              </p:cNvSpPr>
              <p:nvPr/>
            </p:nvSpPr>
            <p:spPr bwMode="auto">
              <a:xfrm>
                <a:off x="3085" y="1878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0" name="Oval 763"/>
              <p:cNvSpPr>
                <a:spLocks noChangeArrowheads="1"/>
              </p:cNvSpPr>
              <p:nvPr/>
            </p:nvSpPr>
            <p:spPr bwMode="auto">
              <a:xfrm>
                <a:off x="3089" y="1878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1" name="Oval 764"/>
              <p:cNvSpPr>
                <a:spLocks noChangeArrowheads="1"/>
              </p:cNvSpPr>
              <p:nvPr/>
            </p:nvSpPr>
            <p:spPr bwMode="auto">
              <a:xfrm>
                <a:off x="3089" y="1874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2" name="Oval 765"/>
              <p:cNvSpPr>
                <a:spLocks noChangeArrowheads="1"/>
              </p:cNvSpPr>
              <p:nvPr/>
            </p:nvSpPr>
            <p:spPr bwMode="auto">
              <a:xfrm>
                <a:off x="3094" y="1874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3" name="Oval 766"/>
              <p:cNvSpPr>
                <a:spLocks noChangeArrowheads="1"/>
              </p:cNvSpPr>
              <p:nvPr/>
            </p:nvSpPr>
            <p:spPr bwMode="auto">
              <a:xfrm>
                <a:off x="3094" y="1870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4" name="Oval 767"/>
              <p:cNvSpPr>
                <a:spLocks noChangeArrowheads="1"/>
              </p:cNvSpPr>
              <p:nvPr/>
            </p:nvSpPr>
            <p:spPr bwMode="auto">
              <a:xfrm>
                <a:off x="3094" y="1866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5" name="Oval 768"/>
              <p:cNvSpPr>
                <a:spLocks noChangeArrowheads="1"/>
              </p:cNvSpPr>
              <p:nvPr/>
            </p:nvSpPr>
            <p:spPr bwMode="auto">
              <a:xfrm>
                <a:off x="3098" y="1866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6" name="Oval 769"/>
              <p:cNvSpPr>
                <a:spLocks noChangeArrowheads="1"/>
              </p:cNvSpPr>
              <p:nvPr/>
            </p:nvSpPr>
            <p:spPr bwMode="auto">
              <a:xfrm>
                <a:off x="3098" y="1861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7" name="Oval 770"/>
              <p:cNvSpPr>
                <a:spLocks noChangeArrowheads="1"/>
              </p:cNvSpPr>
              <p:nvPr/>
            </p:nvSpPr>
            <p:spPr bwMode="auto">
              <a:xfrm>
                <a:off x="3098" y="1857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8" name="Oval 771"/>
              <p:cNvSpPr>
                <a:spLocks noChangeArrowheads="1"/>
              </p:cNvSpPr>
              <p:nvPr/>
            </p:nvSpPr>
            <p:spPr bwMode="auto">
              <a:xfrm>
                <a:off x="3102" y="1857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9" name="Oval 772"/>
              <p:cNvSpPr>
                <a:spLocks noChangeArrowheads="1"/>
              </p:cNvSpPr>
              <p:nvPr/>
            </p:nvSpPr>
            <p:spPr bwMode="auto">
              <a:xfrm>
                <a:off x="3102" y="1853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0" name="Oval 773"/>
              <p:cNvSpPr>
                <a:spLocks noChangeArrowheads="1"/>
              </p:cNvSpPr>
              <p:nvPr/>
            </p:nvSpPr>
            <p:spPr bwMode="auto">
              <a:xfrm>
                <a:off x="3106" y="1853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1" name="Oval 774"/>
              <p:cNvSpPr>
                <a:spLocks noChangeArrowheads="1"/>
              </p:cNvSpPr>
              <p:nvPr/>
            </p:nvSpPr>
            <p:spPr bwMode="auto">
              <a:xfrm>
                <a:off x="3106" y="1849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2" name="Oval 775"/>
              <p:cNvSpPr>
                <a:spLocks noChangeArrowheads="1"/>
              </p:cNvSpPr>
              <p:nvPr/>
            </p:nvSpPr>
            <p:spPr bwMode="auto">
              <a:xfrm>
                <a:off x="3106" y="1845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3" name="Oval 776"/>
              <p:cNvSpPr>
                <a:spLocks noChangeArrowheads="1"/>
              </p:cNvSpPr>
              <p:nvPr/>
            </p:nvSpPr>
            <p:spPr bwMode="auto">
              <a:xfrm>
                <a:off x="3110" y="1845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4" name="Oval 777"/>
              <p:cNvSpPr>
                <a:spLocks noChangeArrowheads="1"/>
              </p:cNvSpPr>
              <p:nvPr/>
            </p:nvSpPr>
            <p:spPr bwMode="auto">
              <a:xfrm>
                <a:off x="3110" y="1840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5" name="Oval 778"/>
              <p:cNvSpPr>
                <a:spLocks noChangeArrowheads="1"/>
              </p:cNvSpPr>
              <p:nvPr/>
            </p:nvSpPr>
            <p:spPr bwMode="auto">
              <a:xfrm>
                <a:off x="3114" y="1840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6" name="Oval 779"/>
              <p:cNvSpPr>
                <a:spLocks noChangeArrowheads="1"/>
              </p:cNvSpPr>
              <p:nvPr/>
            </p:nvSpPr>
            <p:spPr bwMode="auto">
              <a:xfrm>
                <a:off x="3114" y="1836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7" name="Oval 780"/>
              <p:cNvSpPr>
                <a:spLocks noChangeArrowheads="1"/>
              </p:cNvSpPr>
              <p:nvPr/>
            </p:nvSpPr>
            <p:spPr bwMode="auto">
              <a:xfrm>
                <a:off x="3114" y="1832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8" name="Oval 781"/>
              <p:cNvSpPr>
                <a:spLocks noChangeArrowheads="1"/>
              </p:cNvSpPr>
              <p:nvPr/>
            </p:nvSpPr>
            <p:spPr bwMode="auto">
              <a:xfrm>
                <a:off x="3119" y="1832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9" name="Oval 782"/>
              <p:cNvSpPr>
                <a:spLocks noChangeArrowheads="1"/>
              </p:cNvSpPr>
              <p:nvPr/>
            </p:nvSpPr>
            <p:spPr bwMode="auto">
              <a:xfrm>
                <a:off x="3119" y="1828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0" name="Oval 783"/>
              <p:cNvSpPr>
                <a:spLocks noChangeArrowheads="1"/>
              </p:cNvSpPr>
              <p:nvPr/>
            </p:nvSpPr>
            <p:spPr bwMode="auto">
              <a:xfrm>
                <a:off x="3123" y="1828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1" name="Oval 784"/>
              <p:cNvSpPr>
                <a:spLocks noChangeArrowheads="1"/>
              </p:cNvSpPr>
              <p:nvPr/>
            </p:nvSpPr>
            <p:spPr bwMode="auto">
              <a:xfrm>
                <a:off x="3123" y="1824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2" name="Oval 785"/>
              <p:cNvSpPr>
                <a:spLocks noChangeArrowheads="1"/>
              </p:cNvSpPr>
              <p:nvPr/>
            </p:nvSpPr>
            <p:spPr bwMode="auto">
              <a:xfrm>
                <a:off x="3123" y="1820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3" name="Oval 786"/>
              <p:cNvSpPr>
                <a:spLocks noChangeArrowheads="1"/>
              </p:cNvSpPr>
              <p:nvPr/>
            </p:nvSpPr>
            <p:spPr bwMode="auto">
              <a:xfrm>
                <a:off x="3127" y="1820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4" name="Oval 787"/>
              <p:cNvSpPr>
                <a:spLocks noChangeArrowheads="1"/>
              </p:cNvSpPr>
              <p:nvPr/>
            </p:nvSpPr>
            <p:spPr bwMode="auto">
              <a:xfrm>
                <a:off x="3127" y="1815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5" name="Oval 788"/>
              <p:cNvSpPr>
                <a:spLocks noChangeArrowheads="1"/>
              </p:cNvSpPr>
              <p:nvPr/>
            </p:nvSpPr>
            <p:spPr bwMode="auto">
              <a:xfrm>
                <a:off x="3131" y="1815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6" name="Oval 789"/>
              <p:cNvSpPr>
                <a:spLocks noChangeArrowheads="1"/>
              </p:cNvSpPr>
              <p:nvPr/>
            </p:nvSpPr>
            <p:spPr bwMode="auto">
              <a:xfrm>
                <a:off x="3131" y="1811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7" name="Oval 790"/>
              <p:cNvSpPr>
                <a:spLocks noChangeArrowheads="1"/>
              </p:cNvSpPr>
              <p:nvPr/>
            </p:nvSpPr>
            <p:spPr bwMode="auto">
              <a:xfrm>
                <a:off x="3131" y="180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8" name="Oval 791"/>
              <p:cNvSpPr>
                <a:spLocks noChangeArrowheads="1"/>
              </p:cNvSpPr>
              <p:nvPr/>
            </p:nvSpPr>
            <p:spPr bwMode="auto">
              <a:xfrm>
                <a:off x="3135" y="180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9" name="Oval 792"/>
              <p:cNvSpPr>
                <a:spLocks noChangeArrowheads="1"/>
              </p:cNvSpPr>
              <p:nvPr/>
            </p:nvSpPr>
            <p:spPr bwMode="auto">
              <a:xfrm>
                <a:off x="3135" y="1803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0" name="Oval 793"/>
              <p:cNvSpPr>
                <a:spLocks noChangeArrowheads="1"/>
              </p:cNvSpPr>
              <p:nvPr/>
            </p:nvSpPr>
            <p:spPr bwMode="auto">
              <a:xfrm>
                <a:off x="3135" y="1799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1" name="Oval 794"/>
              <p:cNvSpPr>
                <a:spLocks noChangeArrowheads="1"/>
              </p:cNvSpPr>
              <p:nvPr/>
            </p:nvSpPr>
            <p:spPr bwMode="auto">
              <a:xfrm>
                <a:off x="3140" y="1799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2" name="Oval 795"/>
              <p:cNvSpPr>
                <a:spLocks noChangeArrowheads="1"/>
              </p:cNvSpPr>
              <p:nvPr/>
            </p:nvSpPr>
            <p:spPr bwMode="auto">
              <a:xfrm>
                <a:off x="3140" y="1794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3" name="Oval 796"/>
              <p:cNvSpPr>
                <a:spLocks noChangeArrowheads="1"/>
              </p:cNvSpPr>
              <p:nvPr/>
            </p:nvSpPr>
            <p:spPr bwMode="auto">
              <a:xfrm>
                <a:off x="3144" y="1794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4" name="Oval 797"/>
              <p:cNvSpPr>
                <a:spLocks noChangeArrowheads="1"/>
              </p:cNvSpPr>
              <p:nvPr/>
            </p:nvSpPr>
            <p:spPr bwMode="auto">
              <a:xfrm>
                <a:off x="3144" y="1790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5" name="Oval 798"/>
              <p:cNvSpPr>
                <a:spLocks noChangeArrowheads="1"/>
              </p:cNvSpPr>
              <p:nvPr/>
            </p:nvSpPr>
            <p:spPr bwMode="auto">
              <a:xfrm>
                <a:off x="3148" y="1790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6" name="Oval 799"/>
              <p:cNvSpPr>
                <a:spLocks noChangeArrowheads="1"/>
              </p:cNvSpPr>
              <p:nvPr/>
            </p:nvSpPr>
            <p:spPr bwMode="auto">
              <a:xfrm>
                <a:off x="3148" y="1786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7" name="Oval 800"/>
              <p:cNvSpPr>
                <a:spLocks noChangeArrowheads="1"/>
              </p:cNvSpPr>
              <p:nvPr/>
            </p:nvSpPr>
            <p:spPr bwMode="auto">
              <a:xfrm>
                <a:off x="3148" y="1782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8" name="Oval 801"/>
              <p:cNvSpPr>
                <a:spLocks noChangeArrowheads="1"/>
              </p:cNvSpPr>
              <p:nvPr/>
            </p:nvSpPr>
            <p:spPr bwMode="auto">
              <a:xfrm>
                <a:off x="3152" y="1782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9" name="Oval 802"/>
              <p:cNvSpPr>
                <a:spLocks noChangeArrowheads="1"/>
              </p:cNvSpPr>
              <p:nvPr/>
            </p:nvSpPr>
            <p:spPr bwMode="auto">
              <a:xfrm>
                <a:off x="3152" y="1778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0" name="Oval 803"/>
              <p:cNvSpPr>
                <a:spLocks noChangeArrowheads="1"/>
              </p:cNvSpPr>
              <p:nvPr/>
            </p:nvSpPr>
            <p:spPr bwMode="auto">
              <a:xfrm>
                <a:off x="3156" y="1778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1" name="Oval 804"/>
              <p:cNvSpPr>
                <a:spLocks noChangeArrowheads="1"/>
              </p:cNvSpPr>
              <p:nvPr/>
            </p:nvSpPr>
            <p:spPr bwMode="auto">
              <a:xfrm>
                <a:off x="3156" y="1774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2" name="Oval 805"/>
              <p:cNvSpPr>
                <a:spLocks noChangeArrowheads="1"/>
              </p:cNvSpPr>
              <p:nvPr/>
            </p:nvSpPr>
            <p:spPr bwMode="auto">
              <a:xfrm>
                <a:off x="3156" y="1769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3" name="Oval 806"/>
              <p:cNvSpPr>
                <a:spLocks noChangeArrowheads="1"/>
              </p:cNvSpPr>
              <p:nvPr/>
            </p:nvSpPr>
            <p:spPr bwMode="auto">
              <a:xfrm>
                <a:off x="3161" y="1769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4" name="Oval 807"/>
              <p:cNvSpPr>
                <a:spLocks noChangeArrowheads="1"/>
              </p:cNvSpPr>
              <p:nvPr/>
            </p:nvSpPr>
            <p:spPr bwMode="auto">
              <a:xfrm>
                <a:off x="3161" y="1765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009"/>
            <p:cNvGrpSpPr>
              <a:grpSpLocks/>
            </p:cNvGrpSpPr>
            <p:nvPr/>
          </p:nvGrpSpPr>
          <p:grpSpPr bwMode="auto">
            <a:xfrm>
              <a:off x="3165" y="1288"/>
              <a:ext cx="393" cy="511"/>
              <a:chOff x="3165" y="1288"/>
              <a:chExt cx="393" cy="511"/>
            </a:xfrm>
          </p:grpSpPr>
          <p:sp>
            <p:nvSpPr>
              <p:cNvPr id="3315" name="Oval 809"/>
              <p:cNvSpPr>
                <a:spLocks noChangeArrowheads="1"/>
              </p:cNvSpPr>
              <p:nvPr/>
            </p:nvSpPr>
            <p:spPr bwMode="auto">
              <a:xfrm>
                <a:off x="3165" y="1765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6" name="Oval 810"/>
              <p:cNvSpPr>
                <a:spLocks noChangeArrowheads="1"/>
              </p:cNvSpPr>
              <p:nvPr/>
            </p:nvSpPr>
            <p:spPr bwMode="auto">
              <a:xfrm>
                <a:off x="3165" y="1761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7" name="Oval 811"/>
              <p:cNvSpPr>
                <a:spLocks noChangeArrowheads="1"/>
              </p:cNvSpPr>
              <p:nvPr/>
            </p:nvSpPr>
            <p:spPr bwMode="auto">
              <a:xfrm>
                <a:off x="3165" y="1757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" name="Oval 812"/>
              <p:cNvSpPr>
                <a:spLocks noChangeArrowheads="1"/>
              </p:cNvSpPr>
              <p:nvPr/>
            </p:nvSpPr>
            <p:spPr bwMode="auto">
              <a:xfrm>
                <a:off x="3169" y="1757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" name="Oval 813"/>
              <p:cNvSpPr>
                <a:spLocks noChangeArrowheads="1"/>
              </p:cNvSpPr>
              <p:nvPr/>
            </p:nvSpPr>
            <p:spPr bwMode="auto">
              <a:xfrm>
                <a:off x="3169" y="1753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" name="Oval 814"/>
              <p:cNvSpPr>
                <a:spLocks noChangeArrowheads="1"/>
              </p:cNvSpPr>
              <p:nvPr/>
            </p:nvSpPr>
            <p:spPr bwMode="auto">
              <a:xfrm>
                <a:off x="3173" y="1753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1" name="Oval 815"/>
              <p:cNvSpPr>
                <a:spLocks noChangeArrowheads="1"/>
              </p:cNvSpPr>
              <p:nvPr/>
            </p:nvSpPr>
            <p:spPr bwMode="auto">
              <a:xfrm>
                <a:off x="3173" y="1748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2" name="Oval 816"/>
              <p:cNvSpPr>
                <a:spLocks noChangeArrowheads="1"/>
              </p:cNvSpPr>
              <p:nvPr/>
            </p:nvSpPr>
            <p:spPr bwMode="auto">
              <a:xfrm>
                <a:off x="3173" y="1744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3" name="Oval 817"/>
              <p:cNvSpPr>
                <a:spLocks noChangeArrowheads="1"/>
              </p:cNvSpPr>
              <p:nvPr/>
            </p:nvSpPr>
            <p:spPr bwMode="auto">
              <a:xfrm>
                <a:off x="3177" y="1744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4" name="Oval 818"/>
              <p:cNvSpPr>
                <a:spLocks noChangeArrowheads="1"/>
              </p:cNvSpPr>
              <p:nvPr/>
            </p:nvSpPr>
            <p:spPr bwMode="auto">
              <a:xfrm>
                <a:off x="3177" y="1740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5" name="Oval 819"/>
              <p:cNvSpPr>
                <a:spLocks noChangeArrowheads="1"/>
              </p:cNvSpPr>
              <p:nvPr/>
            </p:nvSpPr>
            <p:spPr bwMode="auto">
              <a:xfrm>
                <a:off x="3181" y="1740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6" name="Oval 820"/>
              <p:cNvSpPr>
                <a:spLocks noChangeArrowheads="1"/>
              </p:cNvSpPr>
              <p:nvPr/>
            </p:nvSpPr>
            <p:spPr bwMode="auto">
              <a:xfrm>
                <a:off x="3181" y="1736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7" name="Oval 821"/>
              <p:cNvSpPr>
                <a:spLocks noChangeArrowheads="1"/>
              </p:cNvSpPr>
              <p:nvPr/>
            </p:nvSpPr>
            <p:spPr bwMode="auto">
              <a:xfrm>
                <a:off x="3181" y="1732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8" name="Oval 822"/>
              <p:cNvSpPr>
                <a:spLocks noChangeArrowheads="1"/>
              </p:cNvSpPr>
              <p:nvPr/>
            </p:nvSpPr>
            <p:spPr bwMode="auto">
              <a:xfrm>
                <a:off x="3186" y="1732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9" name="Oval 823"/>
              <p:cNvSpPr>
                <a:spLocks noChangeArrowheads="1"/>
              </p:cNvSpPr>
              <p:nvPr/>
            </p:nvSpPr>
            <p:spPr bwMode="auto">
              <a:xfrm>
                <a:off x="3186" y="1728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0" name="Oval 824"/>
              <p:cNvSpPr>
                <a:spLocks noChangeArrowheads="1"/>
              </p:cNvSpPr>
              <p:nvPr/>
            </p:nvSpPr>
            <p:spPr bwMode="auto">
              <a:xfrm>
                <a:off x="3190" y="1728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1" name="Oval 825"/>
              <p:cNvSpPr>
                <a:spLocks noChangeArrowheads="1"/>
              </p:cNvSpPr>
              <p:nvPr/>
            </p:nvSpPr>
            <p:spPr bwMode="auto">
              <a:xfrm>
                <a:off x="3190" y="1723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2" name="Oval 826"/>
              <p:cNvSpPr>
                <a:spLocks noChangeArrowheads="1"/>
              </p:cNvSpPr>
              <p:nvPr/>
            </p:nvSpPr>
            <p:spPr bwMode="auto">
              <a:xfrm>
                <a:off x="3190" y="1719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3" name="Oval 827"/>
              <p:cNvSpPr>
                <a:spLocks noChangeArrowheads="1"/>
              </p:cNvSpPr>
              <p:nvPr/>
            </p:nvSpPr>
            <p:spPr bwMode="auto">
              <a:xfrm>
                <a:off x="3194" y="1719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4" name="Oval 828"/>
              <p:cNvSpPr>
                <a:spLocks noChangeArrowheads="1"/>
              </p:cNvSpPr>
              <p:nvPr/>
            </p:nvSpPr>
            <p:spPr bwMode="auto">
              <a:xfrm>
                <a:off x="3194" y="1715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5" name="Oval 829"/>
              <p:cNvSpPr>
                <a:spLocks noChangeArrowheads="1"/>
              </p:cNvSpPr>
              <p:nvPr/>
            </p:nvSpPr>
            <p:spPr bwMode="auto">
              <a:xfrm>
                <a:off x="3198" y="1715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6" name="Oval 830"/>
              <p:cNvSpPr>
                <a:spLocks noChangeArrowheads="1"/>
              </p:cNvSpPr>
              <p:nvPr/>
            </p:nvSpPr>
            <p:spPr bwMode="auto">
              <a:xfrm>
                <a:off x="3198" y="1711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7" name="Oval 831"/>
              <p:cNvSpPr>
                <a:spLocks noChangeArrowheads="1"/>
              </p:cNvSpPr>
              <p:nvPr/>
            </p:nvSpPr>
            <p:spPr bwMode="auto">
              <a:xfrm>
                <a:off x="3198" y="170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8" name="Oval 832"/>
              <p:cNvSpPr>
                <a:spLocks noChangeArrowheads="1"/>
              </p:cNvSpPr>
              <p:nvPr/>
            </p:nvSpPr>
            <p:spPr bwMode="auto">
              <a:xfrm>
                <a:off x="3202" y="170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9" name="Oval 833"/>
              <p:cNvSpPr>
                <a:spLocks noChangeArrowheads="1"/>
              </p:cNvSpPr>
              <p:nvPr/>
            </p:nvSpPr>
            <p:spPr bwMode="auto">
              <a:xfrm>
                <a:off x="3202" y="1702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0" name="Oval 834"/>
              <p:cNvSpPr>
                <a:spLocks noChangeArrowheads="1"/>
              </p:cNvSpPr>
              <p:nvPr/>
            </p:nvSpPr>
            <p:spPr bwMode="auto">
              <a:xfrm>
                <a:off x="3207" y="1702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1" name="Oval 835"/>
              <p:cNvSpPr>
                <a:spLocks noChangeArrowheads="1"/>
              </p:cNvSpPr>
              <p:nvPr/>
            </p:nvSpPr>
            <p:spPr bwMode="auto">
              <a:xfrm>
                <a:off x="3207" y="1698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2" name="Oval 836"/>
              <p:cNvSpPr>
                <a:spLocks noChangeArrowheads="1"/>
              </p:cNvSpPr>
              <p:nvPr/>
            </p:nvSpPr>
            <p:spPr bwMode="auto">
              <a:xfrm>
                <a:off x="3211" y="1698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3" name="Oval 837"/>
              <p:cNvSpPr>
                <a:spLocks noChangeArrowheads="1"/>
              </p:cNvSpPr>
              <p:nvPr/>
            </p:nvSpPr>
            <p:spPr bwMode="auto">
              <a:xfrm>
                <a:off x="3211" y="1694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4" name="Oval 838"/>
              <p:cNvSpPr>
                <a:spLocks noChangeArrowheads="1"/>
              </p:cNvSpPr>
              <p:nvPr/>
            </p:nvSpPr>
            <p:spPr bwMode="auto">
              <a:xfrm>
                <a:off x="3211" y="1690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5" name="Oval 839"/>
              <p:cNvSpPr>
                <a:spLocks noChangeArrowheads="1"/>
              </p:cNvSpPr>
              <p:nvPr/>
            </p:nvSpPr>
            <p:spPr bwMode="auto">
              <a:xfrm>
                <a:off x="3215" y="1690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6" name="Oval 840"/>
              <p:cNvSpPr>
                <a:spLocks noChangeArrowheads="1"/>
              </p:cNvSpPr>
              <p:nvPr/>
            </p:nvSpPr>
            <p:spPr bwMode="auto">
              <a:xfrm>
                <a:off x="3215" y="1686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7" name="Oval 841"/>
              <p:cNvSpPr>
                <a:spLocks noChangeArrowheads="1"/>
              </p:cNvSpPr>
              <p:nvPr/>
            </p:nvSpPr>
            <p:spPr bwMode="auto">
              <a:xfrm>
                <a:off x="3219" y="1686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8" name="Oval 842"/>
              <p:cNvSpPr>
                <a:spLocks noChangeArrowheads="1"/>
              </p:cNvSpPr>
              <p:nvPr/>
            </p:nvSpPr>
            <p:spPr bwMode="auto">
              <a:xfrm>
                <a:off x="3219" y="1682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9" name="Oval 843"/>
              <p:cNvSpPr>
                <a:spLocks noChangeArrowheads="1"/>
              </p:cNvSpPr>
              <p:nvPr/>
            </p:nvSpPr>
            <p:spPr bwMode="auto">
              <a:xfrm>
                <a:off x="3223" y="1682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0" name="Oval 844"/>
              <p:cNvSpPr>
                <a:spLocks noChangeArrowheads="1"/>
              </p:cNvSpPr>
              <p:nvPr/>
            </p:nvSpPr>
            <p:spPr bwMode="auto">
              <a:xfrm>
                <a:off x="3223" y="1677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1" name="Oval 845"/>
              <p:cNvSpPr>
                <a:spLocks noChangeArrowheads="1"/>
              </p:cNvSpPr>
              <p:nvPr/>
            </p:nvSpPr>
            <p:spPr bwMode="auto">
              <a:xfrm>
                <a:off x="3223" y="1673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2" name="Oval 846"/>
              <p:cNvSpPr>
                <a:spLocks noChangeArrowheads="1"/>
              </p:cNvSpPr>
              <p:nvPr/>
            </p:nvSpPr>
            <p:spPr bwMode="auto">
              <a:xfrm>
                <a:off x="3227" y="1673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3" name="Oval 847"/>
              <p:cNvSpPr>
                <a:spLocks noChangeArrowheads="1"/>
              </p:cNvSpPr>
              <p:nvPr/>
            </p:nvSpPr>
            <p:spPr bwMode="auto">
              <a:xfrm>
                <a:off x="3227" y="1669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4" name="Oval 848"/>
              <p:cNvSpPr>
                <a:spLocks noChangeArrowheads="1"/>
              </p:cNvSpPr>
              <p:nvPr/>
            </p:nvSpPr>
            <p:spPr bwMode="auto">
              <a:xfrm>
                <a:off x="3232" y="1669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5" name="Oval 849"/>
              <p:cNvSpPr>
                <a:spLocks noChangeArrowheads="1"/>
              </p:cNvSpPr>
              <p:nvPr/>
            </p:nvSpPr>
            <p:spPr bwMode="auto">
              <a:xfrm>
                <a:off x="3232" y="1665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6" name="Oval 850"/>
              <p:cNvSpPr>
                <a:spLocks noChangeArrowheads="1"/>
              </p:cNvSpPr>
              <p:nvPr/>
            </p:nvSpPr>
            <p:spPr bwMode="auto">
              <a:xfrm>
                <a:off x="3236" y="1665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7" name="Oval 851"/>
              <p:cNvSpPr>
                <a:spLocks noChangeArrowheads="1"/>
              </p:cNvSpPr>
              <p:nvPr/>
            </p:nvSpPr>
            <p:spPr bwMode="auto">
              <a:xfrm>
                <a:off x="3236" y="1661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8" name="Oval 852"/>
              <p:cNvSpPr>
                <a:spLocks noChangeArrowheads="1"/>
              </p:cNvSpPr>
              <p:nvPr/>
            </p:nvSpPr>
            <p:spPr bwMode="auto">
              <a:xfrm>
                <a:off x="3240" y="1661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9" name="Oval 853"/>
              <p:cNvSpPr>
                <a:spLocks noChangeArrowheads="1"/>
              </p:cNvSpPr>
              <p:nvPr/>
            </p:nvSpPr>
            <p:spPr bwMode="auto">
              <a:xfrm>
                <a:off x="3240" y="1656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0" name="Oval 854"/>
              <p:cNvSpPr>
                <a:spLocks noChangeArrowheads="1"/>
              </p:cNvSpPr>
              <p:nvPr/>
            </p:nvSpPr>
            <p:spPr bwMode="auto">
              <a:xfrm>
                <a:off x="3244" y="1656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1" name="Oval 855"/>
              <p:cNvSpPr>
                <a:spLocks noChangeArrowheads="1"/>
              </p:cNvSpPr>
              <p:nvPr/>
            </p:nvSpPr>
            <p:spPr bwMode="auto">
              <a:xfrm>
                <a:off x="3244" y="1652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2" name="Oval 856"/>
              <p:cNvSpPr>
                <a:spLocks noChangeArrowheads="1"/>
              </p:cNvSpPr>
              <p:nvPr/>
            </p:nvSpPr>
            <p:spPr bwMode="auto">
              <a:xfrm>
                <a:off x="3248" y="1652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3" name="Oval 857"/>
              <p:cNvSpPr>
                <a:spLocks noChangeArrowheads="1"/>
              </p:cNvSpPr>
              <p:nvPr/>
            </p:nvSpPr>
            <p:spPr bwMode="auto">
              <a:xfrm>
                <a:off x="3248" y="1648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4" name="Oval 858"/>
              <p:cNvSpPr>
                <a:spLocks noChangeArrowheads="1"/>
              </p:cNvSpPr>
              <p:nvPr/>
            </p:nvSpPr>
            <p:spPr bwMode="auto">
              <a:xfrm>
                <a:off x="3248" y="1644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5" name="Oval 859"/>
              <p:cNvSpPr>
                <a:spLocks noChangeArrowheads="1"/>
              </p:cNvSpPr>
              <p:nvPr/>
            </p:nvSpPr>
            <p:spPr bwMode="auto">
              <a:xfrm>
                <a:off x="3253" y="1644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6" name="Oval 860"/>
              <p:cNvSpPr>
                <a:spLocks noChangeArrowheads="1"/>
              </p:cNvSpPr>
              <p:nvPr/>
            </p:nvSpPr>
            <p:spPr bwMode="auto">
              <a:xfrm>
                <a:off x="3253" y="1640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7" name="Oval 861"/>
              <p:cNvSpPr>
                <a:spLocks noChangeArrowheads="1"/>
              </p:cNvSpPr>
              <p:nvPr/>
            </p:nvSpPr>
            <p:spPr bwMode="auto">
              <a:xfrm>
                <a:off x="3257" y="1640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8" name="Oval 862"/>
              <p:cNvSpPr>
                <a:spLocks noChangeArrowheads="1"/>
              </p:cNvSpPr>
              <p:nvPr/>
            </p:nvSpPr>
            <p:spPr bwMode="auto">
              <a:xfrm>
                <a:off x="3257" y="1636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9" name="Oval 863"/>
              <p:cNvSpPr>
                <a:spLocks noChangeArrowheads="1"/>
              </p:cNvSpPr>
              <p:nvPr/>
            </p:nvSpPr>
            <p:spPr bwMode="auto">
              <a:xfrm>
                <a:off x="3261" y="1636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0" name="Oval 864"/>
              <p:cNvSpPr>
                <a:spLocks noChangeArrowheads="1"/>
              </p:cNvSpPr>
              <p:nvPr/>
            </p:nvSpPr>
            <p:spPr bwMode="auto">
              <a:xfrm>
                <a:off x="3261" y="1631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1" name="Oval 865"/>
              <p:cNvSpPr>
                <a:spLocks noChangeArrowheads="1"/>
              </p:cNvSpPr>
              <p:nvPr/>
            </p:nvSpPr>
            <p:spPr bwMode="auto">
              <a:xfrm>
                <a:off x="3265" y="1631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2" name="Oval 866"/>
              <p:cNvSpPr>
                <a:spLocks noChangeArrowheads="1"/>
              </p:cNvSpPr>
              <p:nvPr/>
            </p:nvSpPr>
            <p:spPr bwMode="auto">
              <a:xfrm>
                <a:off x="3265" y="1627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3" name="Oval 867"/>
              <p:cNvSpPr>
                <a:spLocks noChangeArrowheads="1"/>
              </p:cNvSpPr>
              <p:nvPr/>
            </p:nvSpPr>
            <p:spPr bwMode="auto">
              <a:xfrm>
                <a:off x="3265" y="1623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4" name="Oval 868"/>
              <p:cNvSpPr>
                <a:spLocks noChangeArrowheads="1"/>
              </p:cNvSpPr>
              <p:nvPr/>
            </p:nvSpPr>
            <p:spPr bwMode="auto">
              <a:xfrm>
                <a:off x="3269" y="1623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5" name="Oval 869"/>
              <p:cNvSpPr>
                <a:spLocks noChangeArrowheads="1"/>
              </p:cNvSpPr>
              <p:nvPr/>
            </p:nvSpPr>
            <p:spPr bwMode="auto">
              <a:xfrm>
                <a:off x="3269" y="1619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6" name="Oval 870"/>
              <p:cNvSpPr>
                <a:spLocks noChangeArrowheads="1"/>
              </p:cNvSpPr>
              <p:nvPr/>
            </p:nvSpPr>
            <p:spPr bwMode="auto">
              <a:xfrm>
                <a:off x="3273" y="1619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7" name="Oval 871"/>
              <p:cNvSpPr>
                <a:spLocks noChangeArrowheads="1"/>
              </p:cNvSpPr>
              <p:nvPr/>
            </p:nvSpPr>
            <p:spPr bwMode="auto">
              <a:xfrm>
                <a:off x="3273" y="1615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8" name="Oval 872"/>
              <p:cNvSpPr>
                <a:spLocks noChangeArrowheads="1"/>
              </p:cNvSpPr>
              <p:nvPr/>
            </p:nvSpPr>
            <p:spPr bwMode="auto">
              <a:xfrm>
                <a:off x="3273" y="1610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9" name="Oval 873"/>
              <p:cNvSpPr>
                <a:spLocks noChangeArrowheads="1"/>
              </p:cNvSpPr>
              <p:nvPr/>
            </p:nvSpPr>
            <p:spPr bwMode="auto">
              <a:xfrm>
                <a:off x="3278" y="1610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0" name="Oval 874"/>
              <p:cNvSpPr>
                <a:spLocks noChangeArrowheads="1"/>
              </p:cNvSpPr>
              <p:nvPr/>
            </p:nvSpPr>
            <p:spPr bwMode="auto">
              <a:xfrm>
                <a:off x="3278" y="1606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1" name="Oval 875"/>
              <p:cNvSpPr>
                <a:spLocks noChangeArrowheads="1"/>
              </p:cNvSpPr>
              <p:nvPr/>
            </p:nvSpPr>
            <p:spPr bwMode="auto">
              <a:xfrm>
                <a:off x="3282" y="1606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2" name="Oval 876"/>
              <p:cNvSpPr>
                <a:spLocks noChangeArrowheads="1"/>
              </p:cNvSpPr>
              <p:nvPr/>
            </p:nvSpPr>
            <p:spPr bwMode="auto">
              <a:xfrm>
                <a:off x="3282" y="1602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3" name="Oval 877"/>
              <p:cNvSpPr>
                <a:spLocks noChangeArrowheads="1"/>
              </p:cNvSpPr>
              <p:nvPr/>
            </p:nvSpPr>
            <p:spPr bwMode="auto">
              <a:xfrm>
                <a:off x="3282" y="1598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4" name="Oval 878"/>
              <p:cNvSpPr>
                <a:spLocks noChangeArrowheads="1"/>
              </p:cNvSpPr>
              <p:nvPr/>
            </p:nvSpPr>
            <p:spPr bwMode="auto">
              <a:xfrm>
                <a:off x="3286" y="1598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" name="Oval 879"/>
              <p:cNvSpPr>
                <a:spLocks noChangeArrowheads="1"/>
              </p:cNvSpPr>
              <p:nvPr/>
            </p:nvSpPr>
            <p:spPr bwMode="auto">
              <a:xfrm>
                <a:off x="3286" y="1594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" name="Oval 880"/>
              <p:cNvSpPr>
                <a:spLocks noChangeArrowheads="1"/>
              </p:cNvSpPr>
              <p:nvPr/>
            </p:nvSpPr>
            <p:spPr bwMode="auto">
              <a:xfrm>
                <a:off x="3290" y="1594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" name="Oval 881"/>
              <p:cNvSpPr>
                <a:spLocks noChangeArrowheads="1"/>
              </p:cNvSpPr>
              <p:nvPr/>
            </p:nvSpPr>
            <p:spPr bwMode="auto">
              <a:xfrm>
                <a:off x="3290" y="1590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" name="Oval 882"/>
              <p:cNvSpPr>
                <a:spLocks noChangeArrowheads="1"/>
              </p:cNvSpPr>
              <p:nvPr/>
            </p:nvSpPr>
            <p:spPr bwMode="auto">
              <a:xfrm>
                <a:off x="3294" y="1590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" name="Oval 883"/>
              <p:cNvSpPr>
                <a:spLocks noChangeArrowheads="1"/>
              </p:cNvSpPr>
              <p:nvPr/>
            </p:nvSpPr>
            <p:spPr bwMode="auto">
              <a:xfrm>
                <a:off x="3294" y="1585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" name="Oval 884"/>
              <p:cNvSpPr>
                <a:spLocks noChangeArrowheads="1"/>
              </p:cNvSpPr>
              <p:nvPr/>
            </p:nvSpPr>
            <p:spPr bwMode="auto">
              <a:xfrm>
                <a:off x="3294" y="1581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" name="Oval 885"/>
              <p:cNvSpPr>
                <a:spLocks noChangeArrowheads="1"/>
              </p:cNvSpPr>
              <p:nvPr/>
            </p:nvSpPr>
            <p:spPr bwMode="auto">
              <a:xfrm>
                <a:off x="3299" y="1581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" name="Oval 886"/>
              <p:cNvSpPr>
                <a:spLocks noChangeArrowheads="1"/>
              </p:cNvSpPr>
              <p:nvPr/>
            </p:nvSpPr>
            <p:spPr bwMode="auto">
              <a:xfrm>
                <a:off x="3299" y="1577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" name="Oval 887"/>
              <p:cNvSpPr>
                <a:spLocks noChangeArrowheads="1"/>
              </p:cNvSpPr>
              <p:nvPr/>
            </p:nvSpPr>
            <p:spPr bwMode="auto">
              <a:xfrm>
                <a:off x="3303" y="1577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" name="Oval 888"/>
              <p:cNvSpPr>
                <a:spLocks noChangeArrowheads="1"/>
              </p:cNvSpPr>
              <p:nvPr/>
            </p:nvSpPr>
            <p:spPr bwMode="auto">
              <a:xfrm>
                <a:off x="3303" y="1573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" name="Oval 889"/>
              <p:cNvSpPr>
                <a:spLocks noChangeArrowheads="1"/>
              </p:cNvSpPr>
              <p:nvPr/>
            </p:nvSpPr>
            <p:spPr bwMode="auto">
              <a:xfrm>
                <a:off x="3307" y="1573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" name="Oval 890"/>
              <p:cNvSpPr>
                <a:spLocks noChangeArrowheads="1"/>
              </p:cNvSpPr>
              <p:nvPr/>
            </p:nvSpPr>
            <p:spPr bwMode="auto">
              <a:xfrm>
                <a:off x="3307" y="1569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" name="Oval 891"/>
              <p:cNvSpPr>
                <a:spLocks noChangeArrowheads="1"/>
              </p:cNvSpPr>
              <p:nvPr/>
            </p:nvSpPr>
            <p:spPr bwMode="auto">
              <a:xfrm>
                <a:off x="3307" y="1564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" name="Oval 892"/>
              <p:cNvSpPr>
                <a:spLocks noChangeArrowheads="1"/>
              </p:cNvSpPr>
              <p:nvPr/>
            </p:nvSpPr>
            <p:spPr bwMode="auto">
              <a:xfrm>
                <a:off x="3311" y="1564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" name="Oval 893"/>
              <p:cNvSpPr>
                <a:spLocks noChangeArrowheads="1"/>
              </p:cNvSpPr>
              <p:nvPr/>
            </p:nvSpPr>
            <p:spPr bwMode="auto">
              <a:xfrm>
                <a:off x="3311" y="1560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" name="Oval 894"/>
              <p:cNvSpPr>
                <a:spLocks noChangeArrowheads="1"/>
              </p:cNvSpPr>
              <p:nvPr/>
            </p:nvSpPr>
            <p:spPr bwMode="auto">
              <a:xfrm>
                <a:off x="3315" y="1560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" name="Oval 895"/>
              <p:cNvSpPr>
                <a:spLocks noChangeArrowheads="1"/>
              </p:cNvSpPr>
              <p:nvPr/>
            </p:nvSpPr>
            <p:spPr bwMode="auto">
              <a:xfrm>
                <a:off x="3315" y="1556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" name="Oval 896"/>
              <p:cNvSpPr>
                <a:spLocks noChangeArrowheads="1"/>
              </p:cNvSpPr>
              <p:nvPr/>
            </p:nvSpPr>
            <p:spPr bwMode="auto">
              <a:xfrm>
                <a:off x="3315" y="1552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" name="Oval 897"/>
              <p:cNvSpPr>
                <a:spLocks noChangeArrowheads="1"/>
              </p:cNvSpPr>
              <p:nvPr/>
            </p:nvSpPr>
            <p:spPr bwMode="auto">
              <a:xfrm>
                <a:off x="3320" y="1552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" name="Oval 898"/>
              <p:cNvSpPr>
                <a:spLocks noChangeArrowheads="1"/>
              </p:cNvSpPr>
              <p:nvPr/>
            </p:nvSpPr>
            <p:spPr bwMode="auto">
              <a:xfrm>
                <a:off x="3320" y="1548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" name="Oval 899"/>
              <p:cNvSpPr>
                <a:spLocks noChangeArrowheads="1"/>
              </p:cNvSpPr>
              <p:nvPr/>
            </p:nvSpPr>
            <p:spPr bwMode="auto">
              <a:xfrm>
                <a:off x="3324" y="1548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" name="Oval 900"/>
              <p:cNvSpPr>
                <a:spLocks noChangeArrowheads="1"/>
              </p:cNvSpPr>
              <p:nvPr/>
            </p:nvSpPr>
            <p:spPr bwMode="auto">
              <a:xfrm>
                <a:off x="3324" y="1544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" name="Oval 901"/>
              <p:cNvSpPr>
                <a:spLocks noChangeArrowheads="1"/>
              </p:cNvSpPr>
              <p:nvPr/>
            </p:nvSpPr>
            <p:spPr bwMode="auto">
              <a:xfrm>
                <a:off x="3328" y="1544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" name="Oval 902"/>
              <p:cNvSpPr>
                <a:spLocks noChangeArrowheads="1"/>
              </p:cNvSpPr>
              <p:nvPr/>
            </p:nvSpPr>
            <p:spPr bwMode="auto">
              <a:xfrm>
                <a:off x="3328" y="1539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" name="Oval 903"/>
              <p:cNvSpPr>
                <a:spLocks noChangeArrowheads="1"/>
              </p:cNvSpPr>
              <p:nvPr/>
            </p:nvSpPr>
            <p:spPr bwMode="auto">
              <a:xfrm>
                <a:off x="3328" y="1535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" name="Oval 904"/>
              <p:cNvSpPr>
                <a:spLocks noChangeArrowheads="1"/>
              </p:cNvSpPr>
              <p:nvPr/>
            </p:nvSpPr>
            <p:spPr bwMode="auto">
              <a:xfrm>
                <a:off x="3332" y="1535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" name="Oval 905"/>
              <p:cNvSpPr>
                <a:spLocks noChangeArrowheads="1"/>
              </p:cNvSpPr>
              <p:nvPr/>
            </p:nvSpPr>
            <p:spPr bwMode="auto">
              <a:xfrm>
                <a:off x="3332" y="1531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" name="Oval 906"/>
              <p:cNvSpPr>
                <a:spLocks noChangeArrowheads="1"/>
              </p:cNvSpPr>
              <p:nvPr/>
            </p:nvSpPr>
            <p:spPr bwMode="auto">
              <a:xfrm>
                <a:off x="3336" y="1531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" name="Oval 907"/>
              <p:cNvSpPr>
                <a:spLocks noChangeArrowheads="1"/>
              </p:cNvSpPr>
              <p:nvPr/>
            </p:nvSpPr>
            <p:spPr bwMode="auto">
              <a:xfrm>
                <a:off x="3336" y="152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" name="Oval 908"/>
              <p:cNvSpPr>
                <a:spLocks noChangeArrowheads="1"/>
              </p:cNvSpPr>
              <p:nvPr/>
            </p:nvSpPr>
            <p:spPr bwMode="auto">
              <a:xfrm>
                <a:off x="3340" y="152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" name="Oval 909"/>
              <p:cNvSpPr>
                <a:spLocks noChangeArrowheads="1"/>
              </p:cNvSpPr>
              <p:nvPr/>
            </p:nvSpPr>
            <p:spPr bwMode="auto">
              <a:xfrm>
                <a:off x="3340" y="1523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" name="Oval 910"/>
              <p:cNvSpPr>
                <a:spLocks noChangeArrowheads="1"/>
              </p:cNvSpPr>
              <p:nvPr/>
            </p:nvSpPr>
            <p:spPr bwMode="auto">
              <a:xfrm>
                <a:off x="3340" y="1518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" name="Oval 911"/>
              <p:cNvSpPr>
                <a:spLocks noChangeArrowheads="1"/>
              </p:cNvSpPr>
              <p:nvPr/>
            </p:nvSpPr>
            <p:spPr bwMode="auto">
              <a:xfrm>
                <a:off x="3345" y="1518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" name="Oval 912"/>
              <p:cNvSpPr>
                <a:spLocks noChangeArrowheads="1"/>
              </p:cNvSpPr>
              <p:nvPr/>
            </p:nvSpPr>
            <p:spPr bwMode="auto">
              <a:xfrm>
                <a:off x="3345" y="1514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" name="Oval 913"/>
              <p:cNvSpPr>
                <a:spLocks noChangeArrowheads="1"/>
              </p:cNvSpPr>
              <p:nvPr/>
            </p:nvSpPr>
            <p:spPr bwMode="auto">
              <a:xfrm>
                <a:off x="3349" y="1514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" name="Oval 914"/>
              <p:cNvSpPr>
                <a:spLocks noChangeArrowheads="1"/>
              </p:cNvSpPr>
              <p:nvPr/>
            </p:nvSpPr>
            <p:spPr bwMode="auto">
              <a:xfrm>
                <a:off x="3349" y="1510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" name="Oval 915"/>
              <p:cNvSpPr>
                <a:spLocks noChangeArrowheads="1"/>
              </p:cNvSpPr>
              <p:nvPr/>
            </p:nvSpPr>
            <p:spPr bwMode="auto">
              <a:xfrm>
                <a:off x="3353" y="1506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" name="Oval 916"/>
              <p:cNvSpPr>
                <a:spLocks noChangeArrowheads="1"/>
              </p:cNvSpPr>
              <p:nvPr/>
            </p:nvSpPr>
            <p:spPr bwMode="auto">
              <a:xfrm>
                <a:off x="3353" y="1502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" name="Oval 917"/>
              <p:cNvSpPr>
                <a:spLocks noChangeArrowheads="1"/>
              </p:cNvSpPr>
              <p:nvPr/>
            </p:nvSpPr>
            <p:spPr bwMode="auto">
              <a:xfrm>
                <a:off x="3357" y="1502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" name="Oval 918"/>
              <p:cNvSpPr>
                <a:spLocks noChangeArrowheads="1"/>
              </p:cNvSpPr>
              <p:nvPr/>
            </p:nvSpPr>
            <p:spPr bwMode="auto">
              <a:xfrm>
                <a:off x="3357" y="1498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5" name="Oval 919"/>
              <p:cNvSpPr>
                <a:spLocks noChangeArrowheads="1"/>
              </p:cNvSpPr>
              <p:nvPr/>
            </p:nvSpPr>
            <p:spPr bwMode="auto">
              <a:xfrm>
                <a:off x="3361" y="1498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6" name="Oval 920"/>
              <p:cNvSpPr>
                <a:spLocks noChangeArrowheads="1"/>
              </p:cNvSpPr>
              <p:nvPr/>
            </p:nvSpPr>
            <p:spPr bwMode="auto">
              <a:xfrm>
                <a:off x="3361" y="1493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7" name="Oval 921"/>
              <p:cNvSpPr>
                <a:spLocks noChangeArrowheads="1"/>
              </p:cNvSpPr>
              <p:nvPr/>
            </p:nvSpPr>
            <p:spPr bwMode="auto">
              <a:xfrm>
                <a:off x="3361" y="1489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8" name="Oval 922"/>
              <p:cNvSpPr>
                <a:spLocks noChangeArrowheads="1"/>
              </p:cNvSpPr>
              <p:nvPr/>
            </p:nvSpPr>
            <p:spPr bwMode="auto">
              <a:xfrm>
                <a:off x="3366" y="1489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9" name="Oval 923"/>
              <p:cNvSpPr>
                <a:spLocks noChangeArrowheads="1"/>
              </p:cNvSpPr>
              <p:nvPr/>
            </p:nvSpPr>
            <p:spPr bwMode="auto">
              <a:xfrm>
                <a:off x="3366" y="1485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0" name="Oval 924"/>
              <p:cNvSpPr>
                <a:spLocks noChangeArrowheads="1"/>
              </p:cNvSpPr>
              <p:nvPr/>
            </p:nvSpPr>
            <p:spPr bwMode="auto">
              <a:xfrm>
                <a:off x="3366" y="1481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1" name="Oval 925"/>
              <p:cNvSpPr>
                <a:spLocks noChangeArrowheads="1"/>
              </p:cNvSpPr>
              <p:nvPr/>
            </p:nvSpPr>
            <p:spPr bwMode="auto">
              <a:xfrm>
                <a:off x="3370" y="1481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2" name="Oval 926"/>
              <p:cNvSpPr>
                <a:spLocks noChangeArrowheads="1"/>
              </p:cNvSpPr>
              <p:nvPr/>
            </p:nvSpPr>
            <p:spPr bwMode="auto">
              <a:xfrm>
                <a:off x="3370" y="1477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3" name="Oval 927"/>
              <p:cNvSpPr>
                <a:spLocks noChangeArrowheads="1"/>
              </p:cNvSpPr>
              <p:nvPr/>
            </p:nvSpPr>
            <p:spPr bwMode="auto">
              <a:xfrm>
                <a:off x="3374" y="1477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4" name="Oval 928"/>
              <p:cNvSpPr>
                <a:spLocks noChangeArrowheads="1"/>
              </p:cNvSpPr>
              <p:nvPr/>
            </p:nvSpPr>
            <p:spPr bwMode="auto">
              <a:xfrm>
                <a:off x="3374" y="1472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5" name="Oval 929"/>
              <p:cNvSpPr>
                <a:spLocks noChangeArrowheads="1"/>
              </p:cNvSpPr>
              <p:nvPr/>
            </p:nvSpPr>
            <p:spPr bwMode="auto">
              <a:xfrm>
                <a:off x="3374" y="1468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6" name="Oval 930"/>
              <p:cNvSpPr>
                <a:spLocks noChangeArrowheads="1"/>
              </p:cNvSpPr>
              <p:nvPr/>
            </p:nvSpPr>
            <p:spPr bwMode="auto">
              <a:xfrm>
                <a:off x="3378" y="1468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7" name="Oval 931"/>
              <p:cNvSpPr>
                <a:spLocks noChangeArrowheads="1"/>
              </p:cNvSpPr>
              <p:nvPr/>
            </p:nvSpPr>
            <p:spPr bwMode="auto">
              <a:xfrm>
                <a:off x="3378" y="1464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8" name="Oval 932"/>
              <p:cNvSpPr>
                <a:spLocks noChangeArrowheads="1"/>
              </p:cNvSpPr>
              <p:nvPr/>
            </p:nvSpPr>
            <p:spPr bwMode="auto">
              <a:xfrm>
                <a:off x="3382" y="1464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9" name="Oval 933"/>
              <p:cNvSpPr>
                <a:spLocks noChangeArrowheads="1"/>
              </p:cNvSpPr>
              <p:nvPr/>
            </p:nvSpPr>
            <p:spPr bwMode="auto">
              <a:xfrm>
                <a:off x="3382" y="1460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0" name="Oval 934"/>
              <p:cNvSpPr>
                <a:spLocks noChangeArrowheads="1"/>
              </p:cNvSpPr>
              <p:nvPr/>
            </p:nvSpPr>
            <p:spPr bwMode="auto">
              <a:xfrm>
                <a:off x="3382" y="1456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1" name="Oval 935"/>
              <p:cNvSpPr>
                <a:spLocks noChangeArrowheads="1"/>
              </p:cNvSpPr>
              <p:nvPr/>
            </p:nvSpPr>
            <p:spPr bwMode="auto">
              <a:xfrm>
                <a:off x="3386" y="1456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2" name="Oval 936"/>
              <p:cNvSpPr>
                <a:spLocks noChangeArrowheads="1"/>
              </p:cNvSpPr>
              <p:nvPr/>
            </p:nvSpPr>
            <p:spPr bwMode="auto">
              <a:xfrm>
                <a:off x="3386" y="1452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3" name="Oval 937"/>
              <p:cNvSpPr>
                <a:spLocks noChangeArrowheads="1"/>
              </p:cNvSpPr>
              <p:nvPr/>
            </p:nvSpPr>
            <p:spPr bwMode="auto">
              <a:xfrm>
                <a:off x="3391" y="1452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4" name="Oval 938"/>
              <p:cNvSpPr>
                <a:spLocks noChangeArrowheads="1"/>
              </p:cNvSpPr>
              <p:nvPr/>
            </p:nvSpPr>
            <p:spPr bwMode="auto">
              <a:xfrm>
                <a:off x="3391" y="1447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5" name="Oval 939"/>
              <p:cNvSpPr>
                <a:spLocks noChangeArrowheads="1"/>
              </p:cNvSpPr>
              <p:nvPr/>
            </p:nvSpPr>
            <p:spPr bwMode="auto">
              <a:xfrm>
                <a:off x="3395" y="1447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6" name="Oval 940"/>
              <p:cNvSpPr>
                <a:spLocks noChangeArrowheads="1"/>
              </p:cNvSpPr>
              <p:nvPr/>
            </p:nvSpPr>
            <p:spPr bwMode="auto">
              <a:xfrm>
                <a:off x="3395" y="1443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7" name="Oval 941"/>
              <p:cNvSpPr>
                <a:spLocks noChangeArrowheads="1"/>
              </p:cNvSpPr>
              <p:nvPr/>
            </p:nvSpPr>
            <p:spPr bwMode="auto">
              <a:xfrm>
                <a:off x="3395" y="1439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8" name="Oval 942"/>
              <p:cNvSpPr>
                <a:spLocks noChangeArrowheads="1"/>
              </p:cNvSpPr>
              <p:nvPr/>
            </p:nvSpPr>
            <p:spPr bwMode="auto">
              <a:xfrm>
                <a:off x="3399" y="1439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9" name="Oval 943"/>
              <p:cNvSpPr>
                <a:spLocks noChangeArrowheads="1"/>
              </p:cNvSpPr>
              <p:nvPr/>
            </p:nvSpPr>
            <p:spPr bwMode="auto">
              <a:xfrm>
                <a:off x="3399" y="1435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0" name="Oval 944"/>
              <p:cNvSpPr>
                <a:spLocks noChangeArrowheads="1"/>
              </p:cNvSpPr>
              <p:nvPr/>
            </p:nvSpPr>
            <p:spPr bwMode="auto">
              <a:xfrm>
                <a:off x="3403" y="1435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1" name="Oval 945"/>
              <p:cNvSpPr>
                <a:spLocks noChangeArrowheads="1"/>
              </p:cNvSpPr>
              <p:nvPr/>
            </p:nvSpPr>
            <p:spPr bwMode="auto">
              <a:xfrm>
                <a:off x="3403" y="1431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2" name="Oval 946"/>
              <p:cNvSpPr>
                <a:spLocks noChangeArrowheads="1"/>
              </p:cNvSpPr>
              <p:nvPr/>
            </p:nvSpPr>
            <p:spPr bwMode="auto">
              <a:xfrm>
                <a:off x="3403" y="1426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3" name="Oval 947"/>
              <p:cNvSpPr>
                <a:spLocks noChangeArrowheads="1"/>
              </p:cNvSpPr>
              <p:nvPr/>
            </p:nvSpPr>
            <p:spPr bwMode="auto">
              <a:xfrm>
                <a:off x="3407" y="1426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4" name="Oval 948"/>
              <p:cNvSpPr>
                <a:spLocks noChangeArrowheads="1"/>
              </p:cNvSpPr>
              <p:nvPr/>
            </p:nvSpPr>
            <p:spPr bwMode="auto">
              <a:xfrm>
                <a:off x="3407" y="1422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5" name="Oval 949"/>
              <p:cNvSpPr>
                <a:spLocks noChangeArrowheads="1"/>
              </p:cNvSpPr>
              <p:nvPr/>
            </p:nvSpPr>
            <p:spPr bwMode="auto">
              <a:xfrm>
                <a:off x="3412" y="1422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6" name="Oval 950"/>
              <p:cNvSpPr>
                <a:spLocks noChangeArrowheads="1"/>
              </p:cNvSpPr>
              <p:nvPr/>
            </p:nvSpPr>
            <p:spPr bwMode="auto">
              <a:xfrm>
                <a:off x="3412" y="1418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7" name="Oval 951"/>
              <p:cNvSpPr>
                <a:spLocks noChangeArrowheads="1"/>
              </p:cNvSpPr>
              <p:nvPr/>
            </p:nvSpPr>
            <p:spPr bwMode="auto">
              <a:xfrm>
                <a:off x="3416" y="1418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8" name="Oval 952"/>
              <p:cNvSpPr>
                <a:spLocks noChangeArrowheads="1"/>
              </p:cNvSpPr>
              <p:nvPr/>
            </p:nvSpPr>
            <p:spPr bwMode="auto">
              <a:xfrm>
                <a:off x="3416" y="1414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9" name="Oval 953"/>
              <p:cNvSpPr>
                <a:spLocks noChangeArrowheads="1"/>
              </p:cNvSpPr>
              <p:nvPr/>
            </p:nvSpPr>
            <p:spPr bwMode="auto">
              <a:xfrm>
                <a:off x="3420" y="1414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0" name="Oval 954"/>
              <p:cNvSpPr>
                <a:spLocks noChangeArrowheads="1"/>
              </p:cNvSpPr>
              <p:nvPr/>
            </p:nvSpPr>
            <p:spPr bwMode="auto">
              <a:xfrm>
                <a:off x="3420" y="1410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" name="Oval 955"/>
              <p:cNvSpPr>
                <a:spLocks noChangeArrowheads="1"/>
              </p:cNvSpPr>
              <p:nvPr/>
            </p:nvSpPr>
            <p:spPr bwMode="auto">
              <a:xfrm>
                <a:off x="3424" y="1410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2" name="Oval 956"/>
              <p:cNvSpPr>
                <a:spLocks noChangeArrowheads="1"/>
              </p:cNvSpPr>
              <p:nvPr/>
            </p:nvSpPr>
            <p:spPr bwMode="auto">
              <a:xfrm>
                <a:off x="3424" y="1406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3" name="Oval 957"/>
              <p:cNvSpPr>
                <a:spLocks noChangeArrowheads="1"/>
              </p:cNvSpPr>
              <p:nvPr/>
            </p:nvSpPr>
            <p:spPr bwMode="auto">
              <a:xfrm>
                <a:off x="3428" y="1406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4" name="Oval 958"/>
              <p:cNvSpPr>
                <a:spLocks noChangeArrowheads="1"/>
              </p:cNvSpPr>
              <p:nvPr/>
            </p:nvSpPr>
            <p:spPr bwMode="auto">
              <a:xfrm>
                <a:off x="3428" y="1401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5" name="Oval 959"/>
              <p:cNvSpPr>
                <a:spLocks noChangeArrowheads="1"/>
              </p:cNvSpPr>
              <p:nvPr/>
            </p:nvSpPr>
            <p:spPr bwMode="auto">
              <a:xfrm>
                <a:off x="3428" y="1397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6" name="Oval 960"/>
              <p:cNvSpPr>
                <a:spLocks noChangeArrowheads="1"/>
              </p:cNvSpPr>
              <p:nvPr/>
            </p:nvSpPr>
            <p:spPr bwMode="auto">
              <a:xfrm>
                <a:off x="3432" y="1397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7" name="Oval 961"/>
              <p:cNvSpPr>
                <a:spLocks noChangeArrowheads="1"/>
              </p:cNvSpPr>
              <p:nvPr/>
            </p:nvSpPr>
            <p:spPr bwMode="auto">
              <a:xfrm>
                <a:off x="3432" y="1393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8" name="Oval 962"/>
              <p:cNvSpPr>
                <a:spLocks noChangeArrowheads="1"/>
              </p:cNvSpPr>
              <p:nvPr/>
            </p:nvSpPr>
            <p:spPr bwMode="auto">
              <a:xfrm>
                <a:off x="3437" y="1393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9" name="Oval 963"/>
              <p:cNvSpPr>
                <a:spLocks noChangeArrowheads="1"/>
              </p:cNvSpPr>
              <p:nvPr/>
            </p:nvSpPr>
            <p:spPr bwMode="auto">
              <a:xfrm>
                <a:off x="3437" y="1389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0" name="Oval 964"/>
              <p:cNvSpPr>
                <a:spLocks noChangeArrowheads="1"/>
              </p:cNvSpPr>
              <p:nvPr/>
            </p:nvSpPr>
            <p:spPr bwMode="auto">
              <a:xfrm>
                <a:off x="3441" y="1389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1" name="Oval 965"/>
              <p:cNvSpPr>
                <a:spLocks noChangeArrowheads="1"/>
              </p:cNvSpPr>
              <p:nvPr/>
            </p:nvSpPr>
            <p:spPr bwMode="auto">
              <a:xfrm>
                <a:off x="3441" y="1385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2" name="Oval 966"/>
              <p:cNvSpPr>
                <a:spLocks noChangeArrowheads="1"/>
              </p:cNvSpPr>
              <p:nvPr/>
            </p:nvSpPr>
            <p:spPr bwMode="auto">
              <a:xfrm>
                <a:off x="3445" y="1385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3" name="Oval 967"/>
              <p:cNvSpPr>
                <a:spLocks noChangeArrowheads="1"/>
              </p:cNvSpPr>
              <p:nvPr/>
            </p:nvSpPr>
            <p:spPr bwMode="auto">
              <a:xfrm>
                <a:off x="3445" y="1380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4" name="Oval 968"/>
              <p:cNvSpPr>
                <a:spLocks noChangeArrowheads="1"/>
              </p:cNvSpPr>
              <p:nvPr/>
            </p:nvSpPr>
            <p:spPr bwMode="auto">
              <a:xfrm>
                <a:off x="3449" y="1380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5" name="Oval 969"/>
              <p:cNvSpPr>
                <a:spLocks noChangeArrowheads="1"/>
              </p:cNvSpPr>
              <p:nvPr/>
            </p:nvSpPr>
            <p:spPr bwMode="auto">
              <a:xfrm>
                <a:off x="3449" y="1376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6" name="Oval 970"/>
              <p:cNvSpPr>
                <a:spLocks noChangeArrowheads="1"/>
              </p:cNvSpPr>
              <p:nvPr/>
            </p:nvSpPr>
            <p:spPr bwMode="auto">
              <a:xfrm>
                <a:off x="3453" y="1376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7" name="Oval 971"/>
              <p:cNvSpPr>
                <a:spLocks noChangeArrowheads="1"/>
              </p:cNvSpPr>
              <p:nvPr/>
            </p:nvSpPr>
            <p:spPr bwMode="auto">
              <a:xfrm>
                <a:off x="3453" y="1372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8" name="Oval 972"/>
              <p:cNvSpPr>
                <a:spLocks noChangeArrowheads="1"/>
              </p:cNvSpPr>
              <p:nvPr/>
            </p:nvSpPr>
            <p:spPr bwMode="auto">
              <a:xfrm>
                <a:off x="3458" y="1372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9" name="Oval 973"/>
              <p:cNvSpPr>
                <a:spLocks noChangeArrowheads="1"/>
              </p:cNvSpPr>
              <p:nvPr/>
            </p:nvSpPr>
            <p:spPr bwMode="auto">
              <a:xfrm>
                <a:off x="3458" y="1368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0" name="Oval 974"/>
              <p:cNvSpPr>
                <a:spLocks noChangeArrowheads="1"/>
              </p:cNvSpPr>
              <p:nvPr/>
            </p:nvSpPr>
            <p:spPr bwMode="auto">
              <a:xfrm>
                <a:off x="3458" y="1364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1" name="Oval 975"/>
              <p:cNvSpPr>
                <a:spLocks noChangeArrowheads="1"/>
              </p:cNvSpPr>
              <p:nvPr/>
            </p:nvSpPr>
            <p:spPr bwMode="auto">
              <a:xfrm>
                <a:off x="3462" y="1364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2" name="Oval 976"/>
              <p:cNvSpPr>
                <a:spLocks noChangeArrowheads="1"/>
              </p:cNvSpPr>
              <p:nvPr/>
            </p:nvSpPr>
            <p:spPr bwMode="auto">
              <a:xfrm>
                <a:off x="3462" y="1360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3" name="Oval 977"/>
              <p:cNvSpPr>
                <a:spLocks noChangeArrowheads="1"/>
              </p:cNvSpPr>
              <p:nvPr/>
            </p:nvSpPr>
            <p:spPr bwMode="auto">
              <a:xfrm>
                <a:off x="3466" y="1360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4" name="Oval 978"/>
              <p:cNvSpPr>
                <a:spLocks noChangeArrowheads="1"/>
              </p:cNvSpPr>
              <p:nvPr/>
            </p:nvSpPr>
            <p:spPr bwMode="auto">
              <a:xfrm>
                <a:off x="3466" y="1355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5" name="Oval 979"/>
              <p:cNvSpPr>
                <a:spLocks noChangeArrowheads="1"/>
              </p:cNvSpPr>
              <p:nvPr/>
            </p:nvSpPr>
            <p:spPr bwMode="auto">
              <a:xfrm>
                <a:off x="3470" y="1355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6" name="Oval 980"/>
              <p:cNvSpPr>
                <a:spLocks noChangeArrowheads="1"/>
              </p:cNvSpPr>
              <p:nvPr/>
            </p:nvSpPr>
            <p:spPr bwMode="auto">
              <a:xfrm>
                <a:off x="3470" y="1351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7" name="Oval 981"/>
              <p:cNvSpPr>
                <a:spLocks noChangeArrowheads="1"/>
              </p:cNvSpPr>
              <p:nvPr/>
            </p:nvSpPr>
            <p:spPr bwMode="auto">
              <a:xfrm>
                <a:off x="3474" y="1351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8" name="Oval 982"/>
              <p:cNvSpPr>
                <a:spLocks noChangeArrowheads="1"/>
              </p:cNvSpPr>
              <p:nvPr/>
            </p:nvSpPr>
            <p:spPr bwMode="auto">
              <a:xfrm>
                <a:off x="3474" y="134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9" name="Oval 983"/>
              <p:cNvSpPr>
                <a:spLocks noChangeArrowheads="1"/>
              </p:cNvSpPr>
              <p:nvPr/>
            </p:nvSpPr>
            <p:spPr bwMode="auto">
              <a:xfrm>
                <a:off x="3479" y="1347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0" name="Oval 984"/>
              <p:cNvSpPr>
                <a:spLocks noChangeArrowheads="1"/>
              </p:cNvSpPr>
              <p:nvPr/>
            </p:nvSpPr>
            <p:spPr bwMode="auto">
              <a:xfrm>
                <a:off x="3479" y="1343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1" name="Oval 985"/>
              <p:cNvSpPr>
                <a:spLocks noChangeArrowheads="1"/>
              </p:cNvSpPr>
              <p:nvPr/>
            </p:nvSpPr>
            <p:spPr bwMode="auto">
              <a:xfrm>
                <a:off x="3479" y="1339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2" name="Oval 986"/>
              <p:cNvSpPr>
                <a:spLocks noChangeArrowheads="1"/>
              </p:cNvSpPr>
              <p:nvPr/>
            </p:nvSpPr>
            <p:spPr bwMode="auto">
              <a:xfrm>
                <a:off x="3483" y="1339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3" name="Oval 987"/>
              <p:cNvSpPr>
                <a:spLocks noChangeArrowheads="1"/>
              </p:cNvSpPr>
              <p:nvPr/>
            </p:nvSpPr>
            <p:spPr bwMode="auto">
              <a:xfrm>
                <a:off x="3483" y="1334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4" name="Oval 988"/>
              <p:cNvSpPr>
                <a:spLocks noChangeArrowheads="1"/>
              </p:cNvSpPr>
              <p:nvPr/>
            </p:nvSpPr>
            <p:spPr bwMode="auto">
              <a:xfrm>
                <a:off x="3487" y="1334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5" name="Oval 989"/>
              <p:cNvSpPr>
                <a:spLocks noChangeArrowheads="1"/>
              </p:cNvSpPr>
              <p:nvPr/>
            </p:nvSpPr>
            <p:spPr bwMode="auto">
              <a:xfrm>
                <a:off x="3487" y="1330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6" name="Oval 990"/>
              <p:cNvSpPr>
                <a:spLocks noChangeArrowheads="1"/>
              </p:cNvSpPr>
              <p:nvPr/>
            </p:nvSpPr>
            <p:spPr bwMode="auto">
              <a:xfrm>
                <a:off x="3491" y="1330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7" name="Oval 991"/>
              <p:cNvSpPr>
                <a:spLocks noChangeArrowheads="1"/>
              </p:cNvSpPr>
              <p:nvPr/>
            </p:nvSpPr>
            <p:spPr bwMode="auto">
              <a:xfrm>
                <a:off x="3491" y="1326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8" name="Oval 992"/>
              <p:cNvSpPr>
                <a:spLocks noChangeArrowheads="1"/>
              </p:cNvSpPr>
              <p:nvPr/>
            </p:nvSpPr>
            <p:spPr bwMode="auto">
              <a:xfrm>
                <a:off x="3495" y="1326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9" name="Oval 993"/>
              <p:cNvSpPr>
                <a:spLocks noChangeArrowheads="1"/>
              </p:cNvSpPr>
              <p:nvPr/>
            </p:nvSpPr>
            <p:spPr bwMode="auto">
              <a:xfrm>
                <a:off x="3495" y="1322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0" name="Oval 994"/>
              <p:cNvSpPr>
                <a:spLocks noChangeArrowheads="1"/>
              </p:cNvSpPr>
              <p:nvPr/>
            </p:nvSpPr>
            <p:spPr bwMode="auto">
              <a:xfrm>
                <a:off x="3499" y="1322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1" name="Oval 995"/>
              <p:cNvSpPr>
                <a:spLocks noChangeArrowheads="1"/>
              </p:cNvSpPr>
              <p:nvPr/>
            </p:nvSpPr>
            <p:spPr bwMode="auto">
              <a:xfrm>
                <a:off x="3499" y="1318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2" name="Oval 996"/>
              <p:cNvSpPr>
                <a:spLocks noChangeArrowheads="1"/>
              </p:cNvSpPr>
              <p:nvPr/>
            </p:nvSpPr>
            <p:spPr bwMode="auto">
              <a:xfrm>
                <a:off x="3499" y="1314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3" name="Oval 997"/>
              <p:cNvSpPr>
                <a:spLocks noChangeArrowheads="1"/>
              </p:cNvSpPr>
              <p:nvPr/>
            </p:nvSpPr>
            <p:spPr bwMode="auto">
              <a:xfrm>
                <a:off x="3504" y="1314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4" name="Oval 998"/>
              <p:cNvSpPr>
                <a:spLocks noChangeArrowheads="1"/>
              </p:cNvSpPr>
              <p:nvPr/>
            </p:nvSpPr>
            <p:spPr bwMode="auto">
              <a:xfrm>
                <a:off x="3504" y="1309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5" name="Oval 999"/>
              <p:cNvSpPr>
                <a:spLocks noChangeArrowheads="1"/>
              </p:cNvSpPr>
              <p:nvPr/>
            </p:nvSpPr>
            <p:spPr bwMode="auto">
              <a:xfrm>
                <a:off x="3508" y="1309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6" name="Oval 1000"/>
              <p:cNvSpPr>
                <a:spLocks noChangeArrowheads="1"/>
              </p:cNvSpPr>
              <p:nvPr/>
            </p:nvSpPr>
            <p:spPr bwMode="auto">
              <a:xfrm>
                <a:off x="3508" y="1305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7" name="Oval 1001"/>
              <p:cNvSpPr>
                <a:spLocks noChangeArrowheads="1"/>
              </p:cNvSpPr>
              <p:nvPr/>
            </p:nvSpPr>
            <p:spPr bwMode="auto">
              <a:xfrm>
                <a:off x="3512" y="1305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8" name="Oval 1002"/>
              <p:cNvSpPr>
                <a:spLocks noChangeArrowheads="1"/>
              </p:cNvSpPr>
              <p:nvPr/>
            </p:nvSpPr>
            <p:spPr bwMode="auto">
              <a:xfrm>
                <a:off x="3512" y="1301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9" name="Oval 1003"/>
              <p:cNvSpPr>
                <a:spLocks noChangeArrowheads="1"/>
              </p:cNvSpPr>
              <p:nvPr/>
            </p:nvSpPr>
            <p:spPr bwMode="auto">
              <a:xfrm>
                <a:off x="3516" y="1301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0" name="Oval 1004"/>
              <p:cNvSpPr>
                <a:spLocks noChangeArrowheads="1"/>
              </p:cNvSpPr>
              <p:nvPr/>
            </p:nvSpPr>
            <p:spPr bwMode="auto">
              <a:xfrm>
                <a:off x="3516" y="129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1" name="Oval 1005"/>
              <p:cNvSpPr>
                <a:spLocks noChangeArrowheads="1"/>
              </p:cNvSpPr>
              <p:nvPr/>
            </p:nvSpPr>
            <p:spPr bwMode="auto">
              <a:xfrm>
                <a:off x="3520" y="129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2" name="Oval 1006"/>
              <p:cNvSpPr>
                <a:spLocks noChangeArrowheads="1"/>
              </p:cNvSpPr>
              <p:nvPr/>
            </p:nvSpPr>
            <p:spPr bwMode="auto">
              <a:xfrm>
                <a:off x="3520" y="1293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3" name="Oval 1007"/>
              <p:cNvSpPr>
                <a:spLocks noChangeArrowheads="1"/>
              </p:cNvSpPr>
              <p:nvPr/>
            </p:nvSpPr>
            <p:spPr bwMode="auto">
              <a:xfrm>
                <a:off x="3525" y="1293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4" name="Oval 1008"/>
              <p:cNvSpPr>
                <a:spLocks noChangeArrowheads="1"/>
              </p:cNvSpPr>
              <p:nvPr/>
            </p:nvSpPr>
            <p:spPr bwMode="auto">
              <a:xfrm>
                <a:off x="3525" y="1288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210"/>
            <p:cNvGrpSpPr>
              <a:grpSpLocks/>
            </p:cNvGrpSpPr>
            <p:nvPr/>
          </p:nvGrpSpPr>
          <p:grpSpPr bwMode="auto">
            <a:xfrm>
              <a:off x="3529" y="979"/>
              <a:ext cx="560" cy="343"/>
              <a:chOff x="3529" y="979"/>
              <a:chExt cx="560" cy="343"/>
            </a:xfrm>
          </p:grpSpPr>
          <p:sp>
            <p:nvSpPr>
              <p:cNvPr id="3115" name="Oval 1010"/>
              <p:cNvSpPr>
                <a:spLocks noChangeArrowheads="1"/>
              </p:cNvSpPr>
              <p:nvPr/>
            </p:nvSpPr>
            <p:spPr bwMode="auto">
              <a:xfrm>
                <a:off x="3529" y="1288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6" name="Oval 1011"/>
              <p:cNvSpPr>
                <a:spLocks noChangeArrowheads="1"/>
              </p:cNvSpPr>
              <p:nvPr/>
            </p:nvSpPr>
            <p:spPr bwMode="auto">
              <a:xfrm>
                <a:off x="3529" y="1284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7" name="Oval 1012"/>
              <p:cNvSpPr>
                <a:spLocks noChangeArrowheads="1"/>
              </p:cNvSpPr>
              <p:nvPr/>
            </p:nvSpPr>
            <p:spPr bwMode="auto">
              <a:xfrm>
                <a:off x="3529" y="1280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8" name="Oval 1013"/>
              <p:cNvSpPr>
                <a:spLocks noChangeArrowheads="1"/>
              </p:cNvSpPr>
              <p:nvPr/>
            </p:nvSpPr>
            <p:spPr bwMode="auto">
              <a:xfrm>
                <a:off x="3533" y="1280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9" name="Oval 1014"/>
              <p:cNvSpPr>
                <a:spLocks noChangeArrowheads="1"/>
              </p:cNvSpPr>
              <p:nvPr/>
            </p:nvSpPr>
            <p:spPr bwMode="auto">
              <a:xfrm>
                <a:off x="3533" y="1276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0" name="Oval 1015"/>
              <p:cNvSpPr>
                <a:spLocks noChangeArrowheads="1"/>
              </p:cNvSpPr>
              <p:nvPr/>
            </p:nvSpPr>
            <p:spPr bwMode="auto">
              <a:xfrm>
                <a:off x="3537" y="1276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1" name="Oval 1016"/>
              <p:cNvSpPr>
                <a:spLocks noChangeArrowheads="1"/>
              </p:cNvSpPr>
              <p:nvPr/>
            </p:nvSpPr>
            <p:spPr bwMode="auto">
              <a:xfrm>
                <a:off x="3537" y="1272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2" name="Oval 1017"/>
              <p:cNvSpPr>
                <a:spLocks noChangeArrowheads="1"/>
              </p:cNvSpPr>
              <p:nvPr/>
            </p:nvSpPr>
            <p:spPr bwMode="auto">
              <a:xfrm>
                <a:off x="3541" y="1272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3" name="Oval 1018"/>
              <p:cNvSpPr>
                <a:spLocks noChangeArrowheads="1"/>
              </p:cNvSpPr>
              <p:nvPr/>
            </p:nvSpPr>
            <p:spPr bwMode="auto">
              <a:xfrm>
                <a:off x="3541" y="1268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4" name="Oval 1019"/>
              <p:cNvSpPr>
                <a:spLocks noChangeArrowheads="1"/>
              </p:cNvSpPr>
              <p:nvPr/>
            </p:nvSpPr>
            <p:spPr bwMode="auto">
              <a:xfrm>
                <a:off x="3545" y="1268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5" name="Oval 1020"/>
              <p:cNvSpPr>
                <a:spLocks noChangeArrowheads="1"/>
              </p:cNvSpPr>
              <p:nvPr/>
            </p:nvSpPr>
            <p:spPr bwMode="auto">
              <a:xfrm>
                <a:off x="3545" y="1263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6" name="Oval 1021"/>
              <p:cNvSpPr>
                <a:spLocks noChangeArrowheads="1"/>
              </p:cNvSpPr>
              <p:nvPr/>
            </p:nvSpPr>
            <p:spPr bwMode="auto">
              <a:xfrm>
                <a:off x="3550" y="1263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7" name="Oval 1022"/>
              <p:cNvSpPr>
                <a:spLocks noChangeArrowheads="1"/>
              </p:cNvSpPr>
              <p:nvPr/>
            </p:nvSpPr>
            <p:spPr bwMode="auto">
              <a:xfrm>
                <a:off x="3554" y="1263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8" name="Oval 1023"/>
              <p:cNvSpPr>
                <a:spLocks noChangeArrowheads="1"/>
              </p:cNvSpPr>
              <p:nvPr/>
            </p:nvSpPr>
            <p:spPr bwMode="auto">
              <a:xfrm>
                <a:off x="3554" y="1259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9" name="Oval 1024"/>
              <p:cNvSpPr>
                <a:spLocks noChangeArrowheads="1"/>
              </p:cNvSpPr>
              <p:nvPr/>
            </p:nvSpPr>
            <p:spPr bwMode="auto">
              <a:xfrm>
                <a:off x="3558" y="1259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0" name="Oval 1025"/>
              <p:cNvSpPr>
                <a:spLocks noChangeArrowheads="1"/>
              </p:cNvSpPr>
              <p:nvPr/>
            </p:nvSpPr>
            <p:spPr bwMode="auto">
              <a:xfrm>
                <a:off x="3558" y="1255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1" name="Oval 1026"/>
              <p:cNvSpPr>
                <a:spLocks noChangeArrowheads="1"/>
              </p:cNvSpPr>
              <p:nvPr/>
            </p:nvSpPr>
            <p:spPr bwMode="auto">
              <a:xfrm>
                <a:off x="3562" y="1255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2" name="Oval 1027"/>
              <p:cNvSpPr>
                <a:spLocks noChangeArrowheads="1"/>
              </p:cNvSpPr>
              <p:nvPr/>
            </p:nvSpPr>
            <p:spPr bwMode="auto">
              <a:xfrm>
                <a:off x="3562" y="1251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3" name="Oval 1028"/>
              <p:cNvSpPr>
                <a:spLocks noChangeArrowheads="1"/>
              </p:cNvSpPr>
              <p:nvPr/>
            </p:nvSpPr>
            <p:spPr bwMode="auto">
              <a:xfrm>
                <a:off x="3566" y="1251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4" name="Oval 1029"/>
              <p:cNvSpPr>
                <a:spLocks noChangeArrowheads="1"/>
              </p:cNvSpPr>
              <p:nvPr/>
            </p:nvSpPr>
            <p:spPr bwMode="auto">
              <a:xfrm>
                <a:off x="3566" y="124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5" name="Oval 1030"/>
              <p:cNvSpPr>
                <a:spLocks noChangeArrowheads="1"/>
              </p:cNvSpPr>
              <p:nvPr/>
            </p:nvSpPr>
            <p:spPr bwMode="auto">
              <a:xfrm>
                <a:off x="3571" y="1247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6" name="Oval 1031"/>
              <p:cNvSpPr>
                <a:spLocks noChangeArrowheads="1"/>
              </p:cNvSpPr>
              <p:nvPr/>
            </p:nvSpPr>
            <p:spPr bwMode="auto">
              <a:xfrm>
                <a:off x="3571" y="1242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7" name="Oval 1032"/>
              <p:cNvSpPr>
                <a:spLocks noChangeArrowheads="1"/>
              </p:cNvSpPr>
              <p:nvPr/>
            </p:nvSpPr>
            <p:spPr bwMode="auto">
              <a:xfrm>
                <a:off x="3575" y="1242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8" name="Oval 1033"/>
              <p:cNvSpPr>
                <a:spLocks noChangeArrowheads="1"/>
              </p:cNvSpPr>
              <p:nvPr/>
            </p:nvSpPr>
            <p:spPr bwMode="auto">
              <a:xfrm>
                <a:off x="3575" y="1238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9" name="Oval 1034"/>
              <p:cNvSpPr>
                <a:spLocks noChangeArrowheads="1"/>
              </p:cNvSpPr>
              <p:nvPr/>
            </p:nvSpPr>
            <p:spPr bwMode="auto">
              <a:xfrm>
                <a:off x="3579" y="1238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0" name="Oval 1035"/>
              <p:cNvSpPr>
                <a:spLocks noChangeArrowheads="1"/>
              </p:cNvSpPr>
              <p:nvPr/>
            </p:nvSpPr>
            <p:spPr bwMode="auto">
              <a:xfrm>
                <a:off x="3579" y="1234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1" name="Oval 1036"/>
              <p:cNvSpPr>
                <a:spLocks noChangeArrowheads="1"/>
              </p:cNvSpPr>
              <p:nvPr/>
            </p:nvSpPr>
            <p:spPr bwMode="auto">
              <a:xfrm>
                <a:off x="3583" y="1234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2" name="Oval 1037"/>
              <p:cNvSpPr>
                <a:spLocks noChangeArrowheads="1"/>
              </p:cNvSpPr>
              <p:nvPr/>
            </p:nvSpPr>
            <p:spPr bwMode="auto">
              <a:xfrm>
                <a:off x="3583" y="1230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3" name="Oval 1038"/>
              <p:cNvSpPr>
                <a:spLocks noChangeArrowheads="1"/>
              </p:cNvSpPr>
              <p:nvPr/>
            </p:nvSpPr>
            <p:spPr bwMode="auto">
              <a:xfrm>
                <a:off x="3587" y="1230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4" name="Oval 1039"/>
              <p:cNvSpPr>
                <a:spLocks noChangeArrowheads="1"/>
              </p:cNvSpPr>
              <p:nvPr/>
            </p:nvSpPr>
            <p:spPr bwMode="auto">
              <a:xfrm>
                <a:off x="3587" y="1226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5" name="Oval 1040"/>
              <p:cNvSpPr>
                <a:spLocks noChangeArrowheads="1"/>
              </p:cNvSpPr>
              <p:nvPr/>
            </p:nvSpPr>
            <p:spPr bwMode="auto">
              <a:xfrm>
                <a:off x="3591" y="1226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6" name="Oval 1041"/>
              <p:cNvSpPr>
                <a:spLocks noChangeArrowheads="1"/>
              </p:cNvSpPr>
              <p:nvPr/>
            </p:nvSpPr>
            <p:spPr bwMode="auto">
              <a:xfrm>
                <a:off x="3591" y="1222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7" name="Oval 1042"/>
              <p:cNvSpPr>
                <a:spLocks noChangeArrowheads="1"/>
              </p:cNvSpPr>
              <p:nvPr/>
            </p:nvSpPr>
            <p:spPr bwMode="auto">
              <a:xfrm>
                <a:off x="3596" y="1222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8" name="Oval 1043"/>
              <p:cNvSpPr>
                <a:spLocks noChangeArrowheads="1"/>
              </p:cNvSpPr>
              <p:nvPr/>
            </p:nvSpPr>
            <p:spPr bwMode="auto">
              <a:xfrm>
                <a:off x="3596" y="1217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9" name="Oval 1044"/>
              <p:cNvSpPr>
                <a:spLocks noChangeArrowheads="1"/>
              </p:cNvSpPr>
              <p:nvPr/>
            </p:nvSpPr>
            <p:spPr bwMode="auto">
              <a:xfrm>
                <a:off x="3600" y="1217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0" name="Oval 1045"/>
              <p:cNvSpPr>
                <a:spLocks noChangeArrowheads="1"/>
              </p:cNvSpPr>
              <p:nvPr/>
            </p:nvSpPr>
            <p:spPr bwMode="auto">
              <a:xfrm>
                <a:off x="3600" y="1213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1" name="Oval 1046"/>
              <p:cNvSpPr>
                <a:spLocks noChangeArrowheads="1"/>
              </p:cNvSpPr>
              <p:nvPr/>
            </p:nvSpPr>
            <p:spPr bwMode="auto">
              <a:xfrm>
                <a:off x="3604" y="1213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2" name="Oval 1047"/>
              <p:cNvSpPr>
                <a:spLocks noChangeArrowheads="1"/>
              </p:cNvSpPr>
              <p:nvPr/>
            </p:nvSpPr>
            <p:spPr bwMode="auto">
              <a:xfrm>
                <a:off x="3604" y="1209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3" name="Oval 1048"/>
              <p:cNvSpPr>
                <a:spLocks noChangeArrowheads="1"/>
              </p:cNvSpPr>
              <p:nvPr/>
            </p:nvSpPr>
            <p:spPr bwMode="auto">
              <a:xfrm>
                <a:off x="3608" y="1209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4" name="Oval 1049"/>
              <p:cNvSpPr>
                <a:spLocks noChangeArrowheads="1"/>
              </p:cNvSpPr>
              <p:nvPr/>
            </p:nvSpPr>
            <p:spPr bwMode="auto">
              <a:xfrm>
                <a:off x="3612" y="1209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5" name="Oval 1050"/>
              <p:cNvSpPr>
                <a:spLocks noChangeArrowheads="1"/>
              </p:cNvSpPr>
              <p:nvPr/>
            </p:nvSpPr>
            <p:spPr bwMode="auto">
              <a:xfrm>
                <a:off x="3612" y="1205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6" name="Oval 1051"/>
              <p:cNvSpPr>
                <a:spLocks noChangeArrowheads="1"/>
              </p:cNvSpPr>
              <p:nvPr/>
            </p:nvSpPr>
            <p:spPr bwMode="auto">
              <a:xfrm>
                <a:off x="3617" y="1205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7" name="Oval 1052"/>
              <p:cNvSpPr>
                <a:spLocks noChangeArrowheads="1"/>
              </p:cNvSpPr>
              <p:nvPr/>
            </p:nvSpPr>
            <p:spPr bwMode="auto">
              <a:xfrm>
                <a:off x="3617" y="1201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8" name="Oval 1053"/>
              <p:cNvSpPr>
                <a:spLocks noChangeArrowheads="1"/>
              </p:cNvSpPr>
              <p:nvPr/>
            </p:nvSpPr>
            <p:spPr bwMode="auto">
              <a:xfrm>
                <a:off x="3621" y="1201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9" name="Oval 1054"/>
              <p:cNvSpPr>
                <a:spLocks noChangeArrowheads="1"/>
              </p:cNvSpPr>
              <p:nvPr/>
            </p:nvSpPr>
            <p:spPr bwMode="auto">
              <a:xfrm>
                <a:off x="3621" y="1196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0" name="Oval 1055"/>
              <p:cNvSpPr>
                <a:spLocks noChangeArrowheads="1"/>
              </p:cNvSpPr>
              <p:nvPr/>
            </p:nvSpPr>
            <p:spPr bwMode="auto">
              <a:xfrm>
                <a:off x="3621" y="1192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1" name="Oval 1056"/>
              <p:cNvSpPr>
                <a:spLocks noChangeArrowheads="1"/>
              </p:cNvSpPr>
              <p:nvPr/>
            </p:nvSpPr>
            <p:spPr bwMode="auto">
              <a:xfrm>
                <a:off x="3625" y="1192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2" name="Oval 1057"/>
              <p:cNvSpPr>
                <a:spLocks noChangeArrowheads="1"/>
              </p:cNvSpPr>
              <p:nvPr/>
            </p:nvSpPr>
            <p:spPr bwMode="auto">
              <a:xfrm>
                <a:off x="3629" y="1192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3" name="Oval 1058"/>
              <p:cNvSpPr>
                <a:spLocks noChangeArrowheads="1"/>
              </p:cNvSpPr>
              <p:nvPr/>
            </p:nvSpPr>
            <p:spPr bwMode="auto">
              <a:xfrm>
                <a:off x="3629" y="1188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4" name="Oval 1059"/>
              <p:cNvSpPr>
                <a:spLocks noChangeArrowheads="1"/>
              </p:cNvSpPr>
              <p:nvPr/>
            </p:nvSpPr>
            <p:spPr bwMode="auto">
              <a:xfrm>
                <a:off x="3633" y="1188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5" name="Oval 1060"/>
              <p:cNvSpPr>
                <a:spLocks noChangeArrowheads="1"/>
              </p:cNvSpPr>
              <p:nvPr/>
            </p:nvSpPr>
            <p:spPr bwMode="auto">
              <a:xfrm>
                <a:off x="3633" y="1184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6" name="Oval 1061"/>
              <p:cNvSpPr>
                <a:spLocks noChangeArrowheads="1"/>
              </p:cNvSpPr>
              <p:nvPr/>
            </p:nvSpPr>
            <p:spPr bwMode="auto">
              <a:xfrm>
                <a:off x="3638" y="1184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7" name="Oval 1062"/>
              <p:cNvSpPr>
                <a:spLocks noChangeArrowheads="1"/>
              </p:cNvSpPr>
              <p:nvPr/>
            </p:nvSpPr>
            <p:spPr bwMode="auto">
              <a:xfrm>
                <a:off x="3638" y="1180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8" name="Oval 1063"/>
              <p:cNvSpPr>
                <a:spLocks noChangeArrowheads="1"/>
              </p:cNvSpPr>
              <p:nvPr/>
            </p:nvSpPr>
            <p:spPr bwMode="auto">
              <a:xfrm>
                <a:off x="3642" y="1180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9" name="Oval 1064"/>
              <p:cNvSpPr>
                <a:spLocks noChangeArrowheads="1"/>
              </p:cNvSpPr>
              <p:nvPr/>
            </p:nvSpPr>
            <p:spPr bwMode="auto">
              <a:xfrm>
                <a:off x="3642" y="1176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0" name="Oval 1065"/>
              <p:cNvSpPr>
                <a:spLocks noChangeArrowheads="1"/>
              </p:cNvSpPr>
              <p:nvPr/>
            </p:nvSpPr>
            <p:spPr bwMode="auto">
              <a:xfrm>
                <a:off x="3646" y="1176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1" name="Oval 1066"/>
              <p:cNvSpPr>
                <a:spLocks noChangeArrowheads="1"/>
              </p:cNvSpPr>
              <p:nvPr/>
            </p:nvSpPr>
            <p:spPr bwMode="auto">
              <a:xfrm>
                <a:off x="3650" y="1176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2" name="Oval 1067"/>
              <p:cNvSpPr>
                <a:spLocks noChangeArrowheads="1"/>
              </p:cNvSpPr>
              <p:nvPr/>
            </p:nvSpPr>
            <p:spPr bwMode="auto">
              <a:xfrm>
                <a:off x="3650" y="1171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3" name="Oval 1068"/>
              <p:cNvSpPr>
                <a:spLocks noChangeArrowheads="1"/>
              </p:cNvSpPr>
              <p:nvPr/>
            </p:nvSpPr>
            <p:spPr bwMode="auto">
              <a:xfrm>
                <a:off x="3654" y="1171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4" name="Oval 1069"/>
              <p:cNvSpPr>
                <a:spLocks noChangeArrowheads="1"/>
              </p:cNvSpPr>
              <p:nvPr/>
            </p:nvSpPr>
            <p:spPr bwMode="auto">
              <a:xfrm>
                <a:off x="3654" y="1167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5" name="Oval 1070"/>
              <p:cNvSpPr>
                <a:spLocks noChangeArrowheads="1"/>
              </p:cNvSpPr>
              <p:nvPr/>
            </p:nvSpPr>
            <p:spPr bwMode="auto">
              <a:xfrm>
                <a:off x="3658" y="1167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6" name="Oval 1071"/>
              <p:cNvSpPr>
                <a:spLocks noChangeArrowheads="1"/>
              </p:cNvSpPr>
              <p:nvPr/>
            </p:nvSpPr>
            <p:spPr bwMode="auto">
              <a:xfrm>
                <a:off x="3663" y="1167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7" name="Oval 1072"/>
              <p:cNvSpPr>
                <a:spLocks noChangeArrowheads="1"/>
              </p:cNvSpPr>
              <p:nvPr/>
            </p:nvSpPr>
            <p:spPr bwMode="auto">
              <a:xfrm>
                <a:off x="3663" y="1163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8" name="Oval 1073"/>
              <p:cNvSpPr>
                <a:spLocks noChangeArrowheads="1"/>
              </p:cNvSpPr>
              <p:nvPr/>
            </p:nvSpPr>
            <p:spPr bwMode="auto">
              <a:xfrm>
                <a:off x="3667" y="1163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9" name="Oval 1074"/>
              <p:cNvSpPr>
                <a:spLocks noChangeArrowheads="1"/>
              </p:cNvSpPr>
              <p:nvPr/>
            </p:nvSpPr>
            <p:spPr bwMode="auto">
              <a:xfrm>
                <a:off x="3667" y="1159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0" name="Oval 1075"/>
              <p:cNvSpPr>
                <a:spLocks noChangeArrowheads="1"/>
              </p:cNvSpPr>
              <p:nvPr/>
            </p:nvSpPr>
            <p:spPr bwMode="auto">
              <a:xfrm>
                <a:off x="3671" y="1159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1" name="Oval 1076"/>
              <p:cNvSpPr>
                <a:spLocks noChangeArrowheads="1"/>
              </p:cNvSpPr>
              <p:nvPr/>
            </p:nvSpPr>
            <p:spPr bwMode="auto">
              <a:xfrm>
                <a:off x="3671" y="1155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2" name="Oval 1077"/>
              <p:cNvSpPr>
                <a:spLocks noChangeArrowheads="1"/>
              </p:cNvSpPr>
              <p:nvPr/>
            </p:nvSpPr>
            <p:spPr bwMode="auto">
              <a:xfrm>
                <a:off x="3675" y="1155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3" name="Oval 1078"/>
              <p:cNvSpPr>
                <a:spLocks noChangeArrowheads="1"/>
              </p:cNvSpPr>
              <p:nvPr/>
            </p:nvSpPr>
            <p:spPr bwMode="auto">
              <a:xfrm>
                <a:off x="3679" y="1155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4" name="Oval 1079"/>
              <p:cNvSpPr>
                <a:spLocks noChangeArrowheads="1"/>
              </p:cNvSpPr>
              <p:nvPr/>
            </p:nvSpPr>
            <p:spPr bwMode="auto">
              <a:xfrm>
                <a:off x="3679" y="1151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5" name="Oval 1080"/>
              <p:cNvSpPr>
                <a:spLocks noChangeArrowheads="1"/>
              </p:cNvSpPr>
              <p:nvPr/>
            </p:nvSpPr>
            <p:spPr bwMode="auto">
              <a:xfrm>
                <a:off x="3684" y="1151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6" name="Oval 1081"/>
              <p:cNvSpPr>
                <a:spLocks noChangeArrowheads="1"/>
              </p:cNvSpPr>
              <p:nvPr/>
            </p:nvSpPr>
            <p:spPr bwMode="auto">
              <a:xfrm>
                <a:off x="3684" y="1146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7" name="Oval 1082"/>
              <p:cNvSpPr>
                <a:spLocks noChangeArrowheads="1"/>
              </p:cNvSpPr>
              <p:nvPr/>
            </p:nvSpPr>
            <p:spPr bwMode="auto">
              <a:xfrm>
                <a:off x="3688" y="1146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8" name="Oval 1083"/>
              <p:cNvSpPr>
                <a:spLocks noChangeArrowheads="1"/>
              </p:cNvSpPr>
              <p:nvPr/>
            </p:nvSpPr>
            <p:spPr bwMode="auto">
              <a:xfrm>
                <a:off x="3688" y="1142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9" name="Oval 1084"/>
              <p:cNvSpPr>
                <a:spLocks noChangeArrowheads="1"/>
              </p:cNvSpPr>
              <p:nvPr/>
            </p:nvSpPr>
            <p:spPr bwMode="auto">
              <a:xfrm>
                <a:off x="3692" y="1142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0" name="Oval 1085"/>
              <p:cNvSpPr>
                <a:spLocks noChangeArrowheads="1"/>
              </p:cNvSpPr>
              <p:nvPr/>
            </p:nvSpPr>
            <p:spPr bwMode="auto">
              <a:xfrm>
                <a:off x="3696" y="1142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1" name="Oval 1086"/>
              <p:cNvSpPr>
                <a:spLocks noChangeArrowheads="1"/>
              </p:cNvSpPr>
              <p:nvPr/>
            </p:nvSpPr>
            <p:spPr bwMode="auto">
              <a:xfrm>
                <a:off x="3696" y="1138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2" name="Oval 1087"/>
              <p:cNvSpPr>
                <a:spLocks noChangeArrowheads="1"/>
              </p:cNvSpPr>
              <p:nvPr/>
            </p:nvSpPr>
            <p:spPr bwMode="auto">
              <a:xfrm>
                <a:off x="3700" y="1138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3" name="Oval 1088"/>
              <p:cNvSpPr>
                <a:spLocks noChangeArrowheads="1"/>
              </p:cNvSpPr>
              <p:nvPr/>
            </p:nvSpPr>
            <p:spPr bwMode="auto">
              <a:xfrm>
                <a:off x="3700" y="1134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4" name="Oval 1089"/>
              <p:cNvSpPr>
                <a:spLocks noChangeArrowheads="1"/>
              </p:cNvSpPr>
              <p:nvPr/>
            </p:nvSpPr>
            <p:spPr bwMode="auto">
              <a:xfrm>
                <a:off x="3704" y="1134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5" name="Oval 1090"/>
              <p:cNvSpPr>
                <a:spLocks noChangeArrowheads="1"/>
              </p:cNvSpPr>
              <p:nvPr/>
            </p:nvSpPr>
            <p:spPr bwMode="auto">
              <a:xfrm>
                <a:off x="3709" y="1134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6" name="Oval 1091"/>
              <p:cNvSpPr>
                <a:spLocks noChangeArrowheads="1"/>
              </p:cNvSpPr>
              <p:nvPr/>
            </p:nvSpPr>
            <p:spPr bwMode="auto">
              <a:xfrm>
                <a:off x="3709" y="1130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7" name="Oval 1092"/>
              <p:cNvSpPr>
                <a:spLocks noChangeArrowheads="1"/>
              </p:cNvSpPr>
              <p:nvPr/>
            </p:nvSpPr>
            <p:spPr bwMode="auto">
              <a:xfrm>
                <a:off x="3713" y="1130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8" name="Oval 1093"/>
              <p:cNvSpPr>
                <a:spLocks noChangeArrowheads="1"/>
              </p:cNvSpPr>
              <p:nvPr/>
            </p:nvSpPr>
            <p:spPr bwMode="auto">
              <a:xfrm>
                <a:off x="3713" y="1125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9" name="Oval 1094"/>
              <p:cNvSpPr>
                <a:spLocks noChangeArrowheads="1"/>
              </p:cNvSpPr>
              <p:nvPr/>
            </p:nvSpPr>
            <p:spPr bwMode="auto">
              <a:xfrm>
                <a:off x="3717" y="1125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0" name="Oval 1095"/>
              <p:cNvSpPr>
                <a:spLocks noChangeArrowheads="1"/>
              </p:cNvSpPr>
              <p:nvPr/>
            </p:nvSpPr>
            <p:spPr bwMode="auto">
              <a:xfrm>
                <a:off x="3721" y="1125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1" name="Oval 1096"/>
              <p:cNvSpPr>
                <a:spLocks noChangeArrowheads="1"/>
              </p:cNvSpPr>
              <p:nvPr/>
            </p:nvSpPr>
            <p:spPr bwMode="auto">
              <a:xfrm>
                <a:off x="3721" y="1121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2" name="Oval 1097"/>
              <p:cNvSpPr>
                <a:spLocks noChangeArrowheads="1"/>
              </p:cNvSpPr>
              <p:nvPr/>
            </p:nvSpPr>
            <p:spPr bwMode="auto">
              <a:xfrm>
                <a:off x="3725" y="1121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3" name="Oval 1098"/>
              <p:cNvSpPr>
                <a:spLocks noChangeArrowheads="1"/>
              </p:cNvSpPr>
              <p:nvPr/>
            </p:nvSpPr>
            <p:spPr bwMode="auto">
              <a:xfrm>
                <a:off x="3730" y="1121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4" name="Oval 1099"/>
              <p:cNvSpPr>
                <a:spLocks noChangeArrowheads="1"/>
              </p:cNvSpPr>
              <p:nvPr/>
            </p:nvSpPr>
            <p:spPr bwMode="auto">
              <a:xfrm>
                <a:off x="3730" y="1117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5" name="Oval 1100"/>
              <p:cNvSpPr>
                <a:spLocks noChangeArrowheads="1"/>
              </p:cNvSpPr>
              <p:nvPr/>
            </p:nvSpPr>
            <p:spPr bwMode="auto">
              <a:xfrm>
                <a:off x="3734" y="1117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6" name="Oval 1101"/>
              <p:cNvSpPr>
                <a:spLocks noChangeArrowheads="1"/>
              </p:cNvSpPr>
              <p:nvPr/>
            </p:nvSpPr>
            <p:spPr bwMode="auto">
              <a:xfrm>
                <a:off x="3734" y="1113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7" name="Oval 1102"/>
              <p:cNvSpPr>
                <a:spLocks noChangeArrowheads="1"/>
              </p:cNvSpPr>
              <p:nvPr/>
            </p:nvSpPr>
            <p:spPr bwMode="auto">
              <a:xfrm>
                <a:off x="3738" y="1113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8" name="Oval 1103"/>
              <p:cNvSpPr>
                <a:spLocks noChangeArrowheads="1"/>
              </p:cNvSpPr>
              <p:nvPr/>
            </p:nvSpPr>
            <p:spPr bwMode="auto">
              <a:xfrm>
                <a:off x="3742" y="1113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9" name="Oval 1104"/>
              <p:cNvSpPr>
                <a:spLocks noChangeArrowheads="1"/>
              </p:cNvSpPr>
              <p:nvPr/>
            </p:nvSpPr>
            <p:spPr bwMode="auto">
              <a:xfrm>
                <a:off x="3742" y="1109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0" name="Oval 1105"/>
              <p:cNvSpPr>
                <a:spLocks noChangeArrowheads="1"/>
              </p:cNvSpPr>
              <p:nvPr/>
            </p:nvSpPr>
            <p:spPr bwMode="auto">
              <a:xfrm>
                <a:off x="3746" y="1109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1" name="Oval 1106"/>
              <p:cNvSpPr>
                <a:spLocks noChangeArrowheads="1"/>
              </p:cNvSpPr>
              <p:nvPr/>
            </p:nvSpPr>
            <p:spPr bwMode="auto">
              <a:xfrm>
                <a:off x="3750" y="1109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2" name="Oval 1107"/>
              <p:cNvSpPr>
                <a:spLocks noChangeArrowheads="1"/>
              </p:cNvSpPr>
              <p:nvPr/>
            </p:nvSpPr>
            <p:spPr bwMode="auto">
              <a:xfrm>
                <a:off x="3750" y="1105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3" name="Oval 1108"/>
              <p:cNvSpPr>
                <a:spLocks noChangeArrowheads="1"/>
              </p:cNvSpPr>
              <p:nvPr/>
            </p:nvSpPr>
            <p:spPr bwMode="auto">
              <a:xfrm>
                <a:off x="3755" y="1105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4" name="Oval 1109"/>
              <p:cNvSpPr>
                <a:spLocks noChangeArrowheads="1"/>
              </p:cNvSpPr>
              <p:nvPr/>
            </p:nvSpPr>
            <p:spPr bwMode="auto">
              <a:xfrm>
                <a:off x="3755" y="1100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5" name="Oval 1110"/>
              <p:cNvSpPr>
                <a:spLocks noChangeArrowheads="1"/>
              </p:cNvSpPr>
              <p:nvPr/>
            </p:nvSpPr>
            <p:spPr bwMode="auto">
              <a:xfrm>
                <a:off x="3759" y="1100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6" name="Oval 1111"/>
              <p:cNvSpPr>
                <a:spLocks noChangeArrowheads="1"/>
              </p:cNvSpPr>
              <p:nvPr/>
            </p:nvSpPr>
            <p:spPr bwMode="auto">
              <a:xfrm>
                <a:off x="3763" y="1100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7" name="Oval 1112"/>
              <p:cNvSpPr>
                <a:spLocks noChangeArrowheads="1"/>
              </p:cNvSpPr>
              <p:nvPr/>
            </p:nvSpPr>
            <p:spPr bwMode="auto">
              <a:xfrm>
                <a:off x="3763" y="1096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8" name="Oval 1113"/>
              <p:cNvSpPr>
                <a:spLocks noChangeArrowheads="1"/>
              </p:cNvSpPr>
              <p:nvPr/>
            </p:nvSpPr>
            <p:spPr bwMode="auto">
              <a:xfrm>
                <a:off x="3767" y="1096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9" name="Oval 1114"/>
              <p:cNvSpPr>
                <a:spLocks noChangeArrowheads="1"/>
              </p:cNvSpPr>
              <p:nvPr/>
            </p:nvSpPr>
            <p:spPr bwMode="auto">
              <a:xfrm>
                <a:off x="3771" y="1092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0" name="Oval 1115"/>
              <p:cNvSpPr>
                <a:spLocks noChangeArrowheads="1"/>
              </p:cNvSpPr>
              <p:nvPr/>
            </p:nvSpPr>
            <p:spPr bwMode="auto">
              <a:xfrm>
                <a:off x="3776" y="1092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1" name="Oval 1116"/>
              <p:cNvSpPr>
                <a:spLocks noChangeArrowheads="1"/>
              </p:cNvSpPr>
              <p:nvPr/>
            </p:nvSpPr>
            <p:spPr bwMode="auto">
              <a:xfrm>
                <a:off x="3776" y="1088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2" name="Oval 1117"/>
              <p:cNvSpPr>
                <a:spLocks noChangeArrowheads="1"/>
              </p:cNvSpPr>
              <p:nvPr/>
            </p:nvSpPr>
            <p:spPr bwMode="auto">
              <a:xfrm>
                <a:off x="3780" y="1088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3" name="Oval 1118"/>
              <p:cNvSpPr>
                <a:spLocks noChangeArrowheads="1"/>
              </p:cNvSpPr>
              <p:nvPr/>
            </p:nvSpPr>
            <p:spPr bwMode="auto">
              <a:xfrm>
                <a:off x="3784" y="1088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4" name="Oval 1119"/>
              <p:cNvSpPr>
                <a:spLocks noChangeArrowheads="1"/>
              </p:cNvSpPr>
              <p:nvPr/>
            </p:nvSpPr>
            <p:spPr bwMode="auto">
              <a:xfrm>
                <a:off x="3784" y="1084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5" name="Oval 1120"/>
              <p:cNvSpPr>
                <a:spLocks noChangeArrowheads="1"/>
              </p:cNvSpPr>
              <p:nvPr/>
            </p:nvSpPr>
            <p:spPr bwMode="auto">
              <a:xfrm>
                <a:off x="3788" y="1084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6" name="Oval 1121"/>
              <p:cNvSpPr>
                <a:spLocks noChangeArrowheads="1"/>
              </p:cNvSpPr>
              <p:nvPr/>
            </p:nvSpPr>
            <p:spPr bwMode="auto">
              <a:xfrm>
                <a:off x="3792" y="1084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7" name="Oval 1122"/>
              <p:cNvSpPr>
                <a:spLocks noChangeArrowheads="1"/>
              </p:cNvSpPr>
              <p:nvPr/>
            </p:nvSpPr>
            <p:spPr bwMode="auto">
              <a:xfrm>
                <a:off x="3792" y="1079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8" name="Oval 1123"/>
              <p:cNvSpPr>
                <a:spLocks noChangeArrowheads="1"/>
              </p:cNvSpPr>
              <p:nvPr/>
            </p:nvSpPr>
            <p:spPr bwMode="auto">
              <a:xfrm>
                <a:off x="3797" y="1079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9" name="Oval 1124"/>
              <p:cNvSpPr>
                <a:spLocks noChangeArrowheads="1"/>
              </p:cNvSpPr>
              <p:nvPr/>
            </p:nvSpPr>
            <p:spPr bwMode="auto">
              <a:xfrm>
                <a:off x="3797" y="1075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0" name="Oval 1125"/>
              <p:cNvSpPr>
                <a:spLocks noChangeArrowheads="1"/>
              </p:cNvSpPr>
              <p:nvPr/>
            </p:nvSpPr>
            <p:spPr bwMode="auto">
              <a:xfrm>
                <a:off x="3801" y="1075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1" name="Oval 1126"/>
              <p:cNvSpPr>
                <a:spLocks noChangeArrowheads="1"/>
              </p:cNvSpPr>
              <p:nvPr/>
            </p:nvSpPr>
            <p:spPr bwMode="auto">
              <a:xfrm>
                <a:off x="3805" y="1075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2" name="Oval 1127"/>
              <p:cNvSpPr>
                <a:spLocks noChangeArrowheads="1"/>
              </p:cNvSpPr>
              <p:nvPr/>
            </p:nvSpPr>
            <p:spPr bwMode="auto">
              <a:xfrm>
                <a:off x="3805" y="1071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3" name="Oval 1128"/>
              <p:cNvSpPr>
                <a:spLocks noChangeArrowheads="1"/>
              </p:cNvSpPr>
              <p:nvPr/>
            </p:nvSpPr>
            <p:spPr bwMode="auto">
              <a:xfrm>
                <a:off x="3809" y="1071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4" name="Oval 1129"/>
              <p:cNvSpPr>
                <a:spLocks noChangeArrowheads="1"/>
              </p:cNvSpPr>
              <p:nvPr/>
            </p:nvSpPr>
            <p:spPr bwMode="auto">
              <a:xfrm>
                <a:off x="3813" y="1071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5" name="Oval 1130"/>
              <p:cNvSpPr>
                <a:spLocks noChangeArrowheads="1"/>
              </p:cNvSpPr>
              <p:nvPr/>
            </p:nvSpPr>
            <p:spPr bwMode="auto">
              <a:xfrm>
                <a:off x="3813" y="106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6" name="Oval 1131"/>
              <p:cNvSpPr>
                <a:spLocks noChangeArrowheads="1"/>
              </p:cNvSpPr>
              <p:nvPr/>
            </p:nvSpPr>
            <p:spPr bwMode="auto">
              <a:xfrm>
                <a:off x="3817" y="106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7" name="Oval 1132"/>
              <p:cNvSpPr>
                <a:spLocks noChangeArrowheads="1"/>
              </p:cNvSpPr>
              <p:nvPr/>
            </p:nvSpPr>
            <p:spPr bwMode="auto">
              <a:xfrm>
                <a:off x="3822" y="1067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8" name="Oval 1133"/>
              <p:cNvSpPr>
                <a:spLocks noChangeArrowheads="1"/>
              </p:cNvSpPr>
              <p:nvPr/>
            </p:nvSpPr>
            <p:spPr bwMode="auto">
              <a:xfrm>
                <a:off x="3822" y="1063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9" name="Oval 1134"/>
              <p:cNvSpPr>
                <a:spLocks noChangeArrowheads="1"/>
              </p:cNvSpPr>
              <p:nvPr/>
            </p:nvSpPr>
            <p:spPr bwMode="auto">
              <a:xfrm>
                <a:off x="3826" y="1063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0" name="Oval 1135"/>
              <p:cNvSpPr>
                <a:spLocks noChangeArrowheads="1"/>
              </p:cNvSpPr>
              <p:nvPr/>
            </p:nvSpPr>
            <p:spPr bwMode="auto">
              <a:xfrm>
                <a:off x="3826" y="1059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1" name="Oval 1136"/>
              <p:cNvSpPr>
                <a:spLocks noChangeArrowheads="1"/>
              </p:cNvSpPr>
              <p:nvPr/>
            </p:nvSpPr>
            <p:spPr bwMode="auto">
              <a:xfrm>
                <a:off x="3830" y="1059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2" name="Oval 1137"/>
              <p:cNvSpPr>
                <a:spLocks noChangeArrowheads="1"/>
              </p:cNvSpPr>
              <p:nvPr/>
            </p:nvSpPr>
            <p:spPr bwMode="auto">
              <a:xfrm>
                <a:off x="3834" y="1059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3" name="Oval 1138"/>
              <p:cNvSpPr>
                <a:spLocks noChangeArrowheads="1"/>
              </p:cNvSpPr>
              <p:nvPr/>
            </p:nvSpPr>
            <p:spPr bwMode="auto">
              <a:xfrm>
                <a:off x="3834" y="1054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4" name="Oval 1139"/>
              <p:cNvSpPr>
                <a:spLocks noChangeArrowheads="1"/>
              </p:cNvSpPr>
              <p:nvPr/>
            </p:nvSpPr>
            <p:spPr bwMode="auto">
              <a:xfrm>
                <a:off x="3838" y="1054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5" name="Oval 1140"/>
              <p:cNvSpPr>
                <a:spLocks noChangeArrowheads="1"/>
              </p:cNvSpPr>
              <p:nvPr/>
            </p:nvSpPr>
            <p:spPr bwMode="auto">
              <a:xfrm>
                <a:off x="3843" y="1054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6" name="Oval 1141"/>
              <p:cNvSpPr>
                <a:spLocks noChangeArrowheads="1"/>
              </p:cNvSpPr>
              <p:nvPr/>
            </p:nvSpPr>
            <p:spPr bwMode="auto">
              <a:xfrm>
                <a:off x="3843" y="1050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7" name="Oval 1142"/>
              <p:cNvSpPr>
                <a:spLocks noChangeArrowheads="1"/>
              </p:cNvSpPr>
              <p:nvPr/>
            </p:nvSpPr>
            <p:spPr bwMode="auto">
              <a:xfrm>
                <a:off x="3847" y="1050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8" name="Oval 1143"/>
              <p:cNvSpPr>
                <a:spLocks noChangeArrowheads="1"/>
              </p:cNvSpPr>
              <p:nvPr/>
            </p:nvSpPr>
            <p:spPr bwMode="auto">
              <a:xfrm>
                <a:off x="3851" y="1050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9" name="Oval 1144"/>
              <p:cNvSpPr>
                <a:spLocks noChangeArrowheads="1"/>
              </p:cNvSpPr>
              <p:nvPr/>
            </p:nvSpPr>
            <p:spPr bwMode="auto">
              <a:xfrm>
                <a:off x="3851" y="1046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0" name="Oval 1145"/>
              <p:cNvSpPr>
                <a:spLocks noChangeArrowheads="1"/>
              </p:cNvSpPr>
              <p:nvPr/>
            </p:nvSpPr>
            <p:spPr bwMode="auto">
              <a:xfrm>
                <a:off x="3855" y="1046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1" name="Oval 1146"/>
              <p:cNvSpPr>
                <a:spLocks noChangeArrowheads="1"/>
              </p:cNvSpPr>
              <p:nvPr/>
            </p:nvSpPr>
            <p:spPr bwMode="auto">
              <a:xfrm>
                <a:off x="3859" y="1046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2" name="Oval 1147"/>
              <p:cNvSpPr>
                <a:spLocks noChangeArrowheads="1"/>
              </p:cNvSpPr>
              <p:nvPr/>
            </p:nvSpPr>
            <p:spPr bwMode="auto">
              <a:xfrm>
                <a:off x="3859" y="1042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3" name="Oval 1148"/>
              <p:cNvSpPr>
                <a:spLocks noChangeArrowheads="1"/>
              </p:cNvSpPr>
              <p:nvPr/>
            </p:nvSpPr>
            <p:spPr bwMode="auto">
              <a:xfrm>
                <a:off x="3863" y="1042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4" name="Oval 1149"/>
              <p:cNvSpPr>
                <a:spLocks noChangeArrowheads="1"/>
              </p:cNvSpPr>
              <p:nvPr/>
            </p:nvSpPr>
            <p:spPr bwMode="auto">
              <a:xfrm>
                <a:off x="3868" y="1042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5" name="Oval 1150"/>
              <p:cNvSpPr>
                <a:spLocks noChangeArrowheads="1"/>
              </p:cNvSpPr>
              <p:nvPr/>
            </p:nvSpPr>
            <p:spPr bwMode="auto">
              <a:xfrm>
                <a:off x="3872" y="1042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6" name="Oval 1151"/>
              <p:cNvSpPr>
                <a:spLocks noChangeArrowheads="1"/>
              </p:cNvSpPr>
              <p:nvPr/>
            </p:nvSpPr>
            <p:spPr bwMode="auto">
              <a:xfrm>
                <a:off x="3872" y="1038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7" name="Oval 1152"/>
              <p:cNvSpPr>
                <a:spLocks noChangeArrowheads="1"/>
              </p:cNvSpPr>
              <p:nvPr/>
            </p:nvSpPr>
            <p:spPr bwMode="auto">
              <a:xfrm>
                <a:off x="3876" y="1038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8" name="Oval 1153"/>
              <p:cNvSpPr>
                <a:spLocks noChangeArrowheads="1"/>
              </p:cNvSpPr>
              <p:nvPr/>
            </p:nvSpPr>
            <p:spPr bwMode="auto">
              <a:xfrm>
                <a:off x="3880" y="1038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9" name="Oval 1154"/>
              <p:cNvSpPr>
                <a:spLocks noChangeArrowheads="1"/>
              </p:cNvSpPr>
              <p:nvPr/>
            </p:nvSpPr>
            <p:spPr bwMode="auto">
              <a:xfrm>
                <a:off x="3880" y="1033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0" name="Oval 1155"/>
              <p:cNvSpPr>
                <a:spLocks noChangeArrowheads="1"/>
              </p:cNvSpPr>
              <p:nvPr/>
            </p:nvSpPr>
            <p:spPr bwMode="auto">
              <a:xfrm>
                <a:off x="3884" y="1033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1" name="Oval 1156"/>
              <p:cNvSpPr>
                <a:spLocks noChangeArrowheads="1"/>
              </p:cNvSpPr>
              <p:nvPr/>
            </p:nvSpPr>
            <p:spPr bwMode="auto">
              <a:xfrm>
                <a:off x="3889" y="1033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2" name="Oval 1157"/>
              <p:cNvSpPr>
                <a:spLocks noChangeArrowheads="1"/>
              </p:cNvSpPr>
              <p:nvPr/>
            </p:nvSpPr>
            <p:spPr bwMode="auto">
              <a:xfrm>
                <a:off x="3889" y="1029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3" name="Oval 1158"/>
              <p:cNvSpPr>
                <a:spLocks noChangeArrowheads="1"/>
              </p:cNvSpPr>
              <p:nvPr/>
            </p:nvSpPr>
            <p:spPr bwMode="auto">
              <a:xfrm>
                <a:off x="3893" y="1029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4" name="Oval 1159"/>
              <p:cNvSpPr>
                <a:spLocks noChangeArrowheads="1"/>
              </p:cNvSpPr>
              <p:nvPr/>
            </p:nvSpPr>
            <p:spPr bwMode="auto">
              <a:xfrm>
                <a:off x="3897" y="1029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5" name="Oval 1160"/>
              <p:cNvSpPr>
                <a:spLocks noChangeArrowheads="1"/>
              </p:cNvSpPr>
              <p:nvPr/>
            </p:nvSpPr>
            <p:spPr bwMode="auto">
              <a:xfrm>
                <a:off x="3901" y="1029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6" name="Oval 1161"/>
              <p:cNvSpPr>
                <a:spLocks noChangeArrowheads="1"/>
              </p:cNvSpPr>
              <p:nvPr/>
            </p:nvSpPr>
            <p:spPr bwMode="auto">
              <a:xfrm>
                <a:off x="3901" y="1025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7" name="Oval 1162"/>
              <p:cNvSpPr>
                <a:spLocks noChangeArrowheads="1"/>
              </p:cNvSpPr>
              <p:nvPr/>
            </p:nvSpPr>
            <p:spPr bwMode="auto">
              <a:xfrm>
                <a:off x="3905" y="1025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8" name="Oval 1163"/>
              <p:cNvSpPr>
                <a:spLocks noChangeArrowheads="1"/>
              </p:cNvSpPr>
              <p:nvPr/>
            </p:nvSpPr>
            <p:spPr bwMode="auto">
              <a:xfrm>
                <a:off x="3909" y="1025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9" name="Oval 1164"/>
              <p:cNvSpPr>
                <a:spLocks noChangeArrowheads="1"/>
              </p:cNvSpPr>
              <p:nvPr/>
            </p:nvSpPr>
            <p:spPr bwMode="auto">
              <a:xfrm>
                <a:off x="3909" y="1021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0" name="Oval 1165"/>
              <p:cNvSpPr>
                <a:spLocks noChangeArrowheads="1"/>
              </p:cNvSpPr>
              <p:nvPr/>
            </p:nvSpPr>
            <p:spPr bwMode="auto">
              <a:xfrm>
                <a:off x="3914" y="1021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1" name="Oval 1166"/>
              <p:cNvSpPr>
                <a:spLocks noChangeArrowheads="1"/>
              </p:cNvSpPr>
              <p:nvPr/>
            </p:nvSpPr>
            <p:spPr bwMode="auto">
              <a:xfrm>
                <a:off x="3918" y="1021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2" name="Oval 1167"/>
              <p:cNvSpPr>
                <a:spLocks noChangeArrowheads="1"/>
              </p:cNvSpPr>
              <p:nvPr/>
            </p:nvSpPr>
            <p:spPr bwMode="auto">
              <a:xfrm>
                <a:off x="3918" y="1017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3" name="Oval 1168"/>
              <p:cNvSpPr>
                <a:spLocks noChangeArrowheads="1"/>
              </p:cNvSpPr>
              <p:nvPr/>
            </p:nvSpPr>
            <p:spPr bwMode="auto">
              <a:xfrm>
                <a:off x="3922" y="101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4" name="Oval 1169"/>
              <p:cNvSpPr>
                <a:spLocks noChangeArrowheads="1"/>
              </p:cNvSpPr>
              <p:nvPr/>
            </p:nvSpPr>
            <p:spPr bwMode="auto">
              <a:xfrm>
                <a:off x="3926" y="101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5" name="Oval 1170"/>
              <p:cNvSpPr>
                <a:spLocks noChangeArrowheads="1"/>
              </p:cNvSpPr>
              <p:nvPr/>
            </p:nvSpPr>
            <p:spPr bwMode="auto">
              <a:xfrm>
                <a:off x="3930" y="1017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6" name="Oval 1171"/>
              <p:cNvSpPr>
                <a:spLocks noChangeArrowheads="1"/>
              </p:cNvSpPr>
              <p:nvPr/>
            </p:nvSpPr>
            <p:spPr bwMode="auto">
              <a:xfrm>
                <a:off x="3930" y="1013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" name="Oval 1172"/>
              <p:cNvSpPr>
                <a:spLocks noChangeArrowheads="1"/>
              </p:cNvSpPr>
              <p:nvPr/>
            </p:nvSpPr>
            <p:spPr bwMode="auto">
              <a:xfrm>
                <a:off x="3935" y="1013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" name="Oval 1173"/>
              <p:cNvSpPr>
                <a:spLocks noChangeArrowheads="1"/>
              </p:cNvSpPr>
              <p:nvPr/>
            </p:nvSpPr>
            <p:spPr bwMode="auto">
              <a:xfrm>
                <a:off x="3939" y="1013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9" name="Oval 1174"/>
              <p:cNvSpPr>
                <a:spLocks noChangeArrowheads="1"/>
              </p:cNvSpPr>
              <p:nvPr/>
            </p:nvSpPr>
            <p:spPr bwMode="auto">
              <a:xfrm>
                <a:off x="3939" y="1008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0" name="Oval 1175"/>
              <p:cNvSpPr>
                <a:spLocks noChangeArrowheads="1"/>
              </p:cNvSpPr>
              <p:nvPr/>
            </p:nvSpPr>
            <p:spPr bwMode="auto">
              <a:xfrm>
                <a:off x="3943" y="1008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1" name="Oval 1176"/>
              <p:cNvSpPr>
                <a:spLocks noChangeArrowheads="1"/>
              </p:cNvSpPr>
              <p:nvPr/>
            </p:nvSpPr>
            <p:spPr bwMode="auto">
              <a:xfrm>
                <a:off x="3947" y="1008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2" name="Oval 1177"/>
              <p:cNvSpPr>
                <a:spLocks noChangeArrowheads="1"/>
              </p:cNvSpPr>
              <p:nvPr/>
            </p:nvSpPr>
            <p:spPr bwMode="auto">
              <a:xfrm>
                <a:off x="3947" y="1004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3" name="Oval 1178"/>
              <p:cNvSpPr>
                <a:spLocks noChangeArrowheads="1"/>
              </p:cNvSpPr>
              <p:nvPr/>
            </p:nvSpPr>
            <p:spPr bwMode="auto">
              <a:xfrm>
                <a:off x="3951" y="1004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4" name="Oval 1179"/>
              <p:cNvSpPr>
                <a:spLocks noChangeArrowheads="1"/>
              </p:cNvSpPr>
              <p:nvPr/>
            </p:nvSpPr>
            <p:spPr bwMode="auto">
              <a:xfrm>
                <a:off x="3956" y="1004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5" name="Oval 1180"/>
              <p:cNvSpPr>
                <a:spLocks noChangeArrowheads="1"/>
              </p:cNvSpPr>
              <p:nvPr/>
            </p:nvSpPr>
            <p:spPr bwMode="auto">
              <a:xfrm>
                <a:off x="3960" y="1004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6" name="Oval 1181"/>
              <p:cNvSpPr>
                <a:spLocks noChangeArrowheads="1"/>
              </p:cNvSpPr>
              <p:nvPr/>
            </p:nvSpPr>
            <p:spPr bwMode="auto">
              <a:xfrm>
                <a:off x="3960" y="1000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7" name="Oval 1182"/>
              <p:cNvSpPr>
                <a:spLocks noChangeArrowheads="1"/>
              </p:cNvSpPr>
              <p:nvPr/>
            </p:nvSpPr>
            <p:spPr bwMode="auto">
              <a:xfrm>
                <a:off x="3964" y="1000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8" name="Oval 1183"/>
              <p:cNvSpPr>
                <a:spLocks noChangeArrowheads="1"/>
              </p:cNvSpPr>
              <p:nvPr/>
            </p:nvSpPr>
            <p:spPr bwMode="auto">
              <a:xfrm>
                <a:off x="3968" y="1000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9" name="Oval 1184"/>
              <p:cNvSpPr>
                <a:spLocks noChangeArrowheads="1"/>
              </p:cNvSpPr>
              <p:nvPr/>
            </p:nvSpPr>
            <p:spPr bwMode="auto">
              <a:xfrm>
                <a:off x="3972" y="1000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0" name="Oval 1185"/>
              <p:cNvSpPr>
                <a:spLocks noChangeArrowheads="1"/>
              </p:cNvSpPr>
              <p:nvPr/>
            </p:nvSpPr>
            <p:spPr bwMode="auto">
              <a:xfrm>
                <a:off x="3972" y="996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1" name="Oval 1186"/>
              <p:cNvSpPr>
                <a:spLocks noChangeArrowheads="1"/>
              </p:cNvSpPr>
              <p:nvPr/>
            </p:nvSpPr>
            <p:spPr bwMode="auto">
              <a:xfrm>
                <a:off x="3976" y="996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2" name="Oval 1187"/>
              <p:cNvSpPr>
                <a:spLocks noChangeArrowheads="1"/>
              </p:cNvSpPr>
              <p:nvPr/>
            </p:nvSpPr>
            <p:spPr bwMode="auto">
              <a:xfrm>
                <a:off x="3981" y="996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3" name="Oval 1188"/>
              <p:cNvSpPr>
                <a:spLocks noChangeArrowheads="1"/>
              </p:cNvSpPr>
              <p:nvPr/>
            </p:nvSpPr>
            <p:spPr bwMode="auto">
              <a:xfrm>
                <a:off x="3985" y="996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4" name="Oval 1189"/>
              <p:cNvSpPr>
                <a:spLocks noChangeArrowheads="1"/>
              </p:cNvSpPr>
              <p:nvPr/>
            </p:nvSpPr>
            <p:spPr bwMode="auto">
              <a:xfrm>
                <a:off x="3989" y="996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5" name="Oval 1190"/>
              <p:cNvSpPr>
                <a:spLocks noChangeArrowheads="1"/>
              </p:cNvSpPr>
              <p:nvPr/>
            </p:nvSpPr>
            <p:spPr bwMode="auto">
              <a:xfrm>
                <a:off x="3989" y="992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6" name="Oval 1191"/>
              <p:cNvSpPr>
                <a:spLocks noChangeArrowheads="1"/>
              </p:cNvSpPr>
              <p:nvPr/>
            </p:nvSpPr>
            <p:spPr bwMode="auto">
              <a:xfrm>
                <a:off x="3993" y="992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7" name="Oval 1192"/>
              <p:cNvSpPr>
                <a:spLocks noChangeArrowheads="1"/>
              </p:cNvSpPr>
              <p:nvPr/>
            </p:nvSpPr>
            <p:spPr bwMode="auto">
              <a:xfrm>
                <a:off x="3997" y="992"/>
                <a:ext cx="34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8" name="Oval 1193"/>
              <p:cNvSpPr>
                <a:spLocks noChangeArrowheads="1"/>
              </p:cNvSpPr>
              <p:nvPr/>
            </p:nvSpPr>
            <p:spPr bwMode="auto">
              <a:xfrm>
                <a:off x="4002" y="992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9" name="Oval 1194"/>
              <p:cNvSpPr>
                <a:spLocks noChangeArrowheads="1"/>
              </p:cNvSpPr>
              <p:nvPr/>
            </p:nvSpPr>
            <p:spPr bwMode="auto">
              <a:xfrm>
                <a:off x="4006" y="992"/>
                <a:ext cx="33" cy="33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0" name="Oval 1195"/>
              <p:cNvSpPr>
                <a:spLocks noChangeArrowheads="1"/>
              </p:cNvSpPr>
              <p:nvPr/>
            </p:nvSpPr>
            <p:spPr bwMode="auto">
              <a:xfrm>
                <a:off x="4006" y="987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1" name="Oval 1196"/>
              <p:cNvSpPr>
                <a:spLocks noChangeArrowheads="1"/>
              </p:cNvSpPr>
              <p:nvPr/>
            </p:nvSpPr>
            <p:spPr bwMode="auto">
              <a:xfrm>
                <a:off x="4010" y="987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2" name="Oval 1197"/>
              <p:cNvSpPr>
                <a:spLocks noChangeArrowheads="1"/>
              </p:cNvSpPr>
              <p:nvPr/>
            </p:nvSpPr>
            <p:spPr bwMode="auto">
              <a:xfrm>
                <a:off x="4014" y="987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3" name="Oval 1198"/>
              <p:cNvSpPr>
                <a:spLocks noChangeArrowheads="1"/>
              </p:cNvSpPr>
              <p:nvPr/>
            </p:nvSpPr>
            <p:spPr bwMode="auto">
              <a:xfrm>
                <a:off x="4018" y="987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4" name="Oval 1199"/>
              <p:cNvSpPr>
                <a:spLocks noChangeArrowheads="1"/>
              </p:cNvSpPr>
              <p:nvPr/>
            </p:nvSpPr>
            <p:spPr bwMode="auto">
              <a:xfrm>
                <a:off x="4018" y="983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5" name="Oval 1200"/>
              <p:cNvSpPr>
                <a:spLocks noChangeArrowheads="1"/>
              </p:cNvSpPr>
              <p:nvPr/>
            </p:nvSpPr>
            <p:spPr bwMode="auto">
              <a:xfrm>
                <a:off x="4022" y="983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6" name="Oval 1201"/>
              <p:cNvSpPr>
                <a:spLocks noChangeArrowheads="1"/>
              </p:cNvSpPr>
              <p:nvPr/>
            </p:nvSpPr>
            <p:spPr bwMode="auto">
              <a:xfrm>
                <a:off x="4027" y="983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7" name="Oval 1202"/>
              <p:cNvSpPr>
                <a:spLocks noChangeArrowheads="1"/>
              </p:cNvSpPr>
              <p:nvPr/>
            </p:nvSpPr>
            <p:spPr bwMode="auto">
              <a:xfrm>
                <a:off x="4031" y="983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" name="Oval 1203"/>
              <p:cNvSpPr>
                <a:spLocks noChangeArrowheads="1"/>
              </p:cNvSpPr>
              <p:nvPr/>
            </p:nvSpPr>
            <p:spPr bwMode="auto">
              <a:xfrm>
                <a:off x="4035" y="983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" name="Oval 1204"/>
              <p:cNvSpPr>
                <a:spLocks noChangeArrowheads="1"/>
              </p:cNvSpPr>
              <p:nvPr/>
            </p:nvSpPr>
            <p:spPr bwMode="auto">
              <a:xfrm>
                <a:off x="4035" y="979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0" name="Oval 1205"/>
              <p:cNvSpPr>
                <a:spLocks noChangeArrowheads="1"/>
              </p:cNvSpPr>
              <p:nvPr/>
            </p:nvSpPr>
            <p:spPr bwMode="auto">
              <a:xfrm>
                <a:off x="4039" y="979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1" name="Oval 1206"/>
              <p:cNvSpPr>
                <a:spLocks noChangeArrowheads="1"/>
              </p:cNvSpPr>
              <p:nvPr/>
            </p:nvSpPr>
            <p:spPr bwMode="auto">
              <a:xfrm>
                <a:off x="4043" y="979"/>
                <a:ext cx="34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2" name="Oval 1207"/>
              <p:cNvSpPr>
                <a:spLocks noChangeArrowheads="1"/>
              </p:cNvSpPr>
              <p:nvPr/>
            </p:nvSpPr>
            <p:spPr bwMode="auto">
              <a:xfrm>
                <a:off x="4048" y="979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3" name="Oval 1208"/>
              <p:cNvSpPr>
                <a:spLocks noChangeArrowheads="1"/>
              </p:cNvSpPr>
              <p:nvPr/>
            </p:nvSpPr>
            <p:spPr bwMode="auto">
              <a:xfrm>
                <a:off x="4052" y="979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4" name="Oval 1209"/>
              <p:cNvSpPr>
                <a:spLocks noChangeArrowheads="1"/>
              </p:cNvSpPr>
              <p:nvPr/>
            </p:nvSpPr>
            <p:spPr bwMode="auto">
              <a:xfrm>
                <a:off x="4056" y="979"/>
                <a:ext cx="33" cy="3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" name="Oval 1211"/>
            <p:cNvSpPr>
              <a:spLocks noChangeArrowheads="1"/>
            </p:cNvSpPr>
            <p:nvPr/>
          </p:nvSpPr>
          <p:spPr bwMode="auto">
            <a:xfrm>
              <a:off x="4056" y="975"/>
              <a:ext cx="33" cy="33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212"/>
            <p:cNvSpPr>
              <a:spLocks noChangeArrowheads="1"/>
            </p:cNvSpPr>
            <p:nvPr/>
          </p:nvSpPr>
          <p:spPr bwMode="auto">
            <a:xfrm>
              <a:off x="4060" y="975"/>
              <a:ext cx="34" cy="33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213"/>
            <p:cNvSpPr>
              <a:spLocks noChangeArrowheads="1"/>
            </p:cNvSpPr>
            <p:nvPr/>
          </p:nvSpPr>
          <p:spPr bwMode="auto">
            <a:xfrm>
              <a:off x="4064" y="975"/>
              <a:ext cx="34" cy="33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214"/>
            <p:cNvSpPr>
              <a:spLocks noChangeArrowheads="1"/>
            </p:cNvSpPr>
            <p:nvPr/>
          </p:nvSpPr>
          <p:spPr bwMode="auto">
            <a:xfrm>
              <a:off x="4068" y="975"/>
              <a:ext cx="34" cy="33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215"/>
            <p:cNvSpPr>
              <a:spLocks noChangeArrowheads="1"/>
            </p:cNvSpPr>
            <p:nvPr/>
          </p:nvSpPr>
          <p:spPr bwMode="auto">
            <a:xfrm>
              <a:off x="4073" y="975"/>
              <a:ext cx="33" cy="33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1216"/>
            <p:cNvSpPr>
              <a:spLocks noChangeArrowheads="1"/>
            </p:cNvSpPr>
            <p:nvPr/>
          </p:nvSpPr>
          <p:spPr bwMode="auto">
            <a:xfrm>
              <a:off x="4077" y="975"/>
              <a:ext cx="33" cy="33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1217"/>
            <p:cNvSpPr>
              <a:spLocks noChangeArrowheads="1"/>
            </p:cNvSpPr>
            <p:nvPr/>
          </p:nvSpPr>
          <p:spPr bwMode="auto">
            <a:xfrm>
              <a:off x="4081" y="975"/>
              <a:ext cx="34" cy="33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1218"/>
            <p:cNvSpPr>
              <a:spLocks noChangeArrowheads="1"/>
            </p:cNvSpPr>
            <p:nvPr/>
          </p:nvSpPr>
          <p:spPr bwMode="auto">
            <a:xfrm>
              <a:off x="4085" y="975"/>
              <a:ext cx="34" cy="33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1219"/>
            <p:cNvSpPr>
              <a:spLocks noChangeArrowheads="1"/>
            </p:cNvSpPr>
            <p:nvPr/>
          </p:nvSpPr>
          <p:spPr bwMode="auto">
            <a:xfrm>
              <a:off x="4085" y="971"/>
              <a:ext cx="34" cy="33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1220"/>
            <p:cNvSpPr>
              <a:spLocks noChangeArrowheads="1"/>
            </p:cNvSpPr>
            <p:nvPr/>
          </p:nvSpPr>
          <p:spPr bwMode="auto">
            <a:xfrm>
              <a:off x="4089" y="971"/>
              <a:ext cx="34" cy="33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1221"/>
            <p:cNvSpPr>
              <a:spLocks noChangeArrowheads="1"/>
            </p:cNvSpPr>
            <p:nvPr/>
          </p:nvSpPr>
          <p:spPr bwMode="auto">
            <a:xfrm>
              <a:off x="4094" y="971"/>
              <a:ext cx="33" cy="33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1222"/>
            <p:cNvSpPr>
              <a:spLocks noChangeArrowheads="1"/>
            </p:cNvSpPr>
            <p:nvPr/>
          </p:nvSpPr>
          <p:spPr bwMode="auto">
            <a:xfrm>
              <a:off x="4098" y="971"/>
              <a:ext cx="33" cy="33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1223"/>
            <p:cNvSpPr>
              <a:spLocks noChangeArrowheads="1"/>
            </p:cNvSpPr>
            <p:nvPr/>
          </p:nvSpPr>
          <p:spPr bwMode="auto">
            <a:xfrm>
              <a:off x="4102" y="971"/>
              <a:ext cx="33" cy="33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1224"/>
            <p:cNvSpPr>
              <a:spLocks noChangeArrowheads="1"/>
            </p:cNvSpPr>
            <p:nvPr/>
          </p:nvSpPr>
          <p:spPr bwMode="auto">
            <a:xfrm>
              <a:off x="4106" y="971"/>
              <a:ext cx="34" cy="33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1225"/>
            <p:cNvSpPr>
              <a:spLocks noChangeArrowheads="1"/>
            </p:cNvSpPr>
            <p:nvPr/>
          </p:nvSpPr>
          <p:spPr bwMode="auto">
            <a:xfrm>
              <a:off x="4110" y="971"/>
              <a:ext cx="34" cy="33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2" name="Oval 1226"/>
            <p:cNvSpPr>
              <a:spLocks noChangeArrowheads="1"/>
            </p:cNvSpPr>
            <p:nvPr/>
          </p:nvSpPr>
          <p:spPr bwMode="auto">
            <a:xfrm>
              <a:off x="4115" y="971"/>
              <a:ext cx="33" cy="33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" name="Oval 1227"/>
            <p:cNvSpPr>
              <a:spLocks noChangeArrowheads="1"/>
            </p:cNvSpPr>
            <p:nvPr/>
          </p:nvSpPr>
          <p:spPr bwMode="auto">
            <a:xfrm>
              <a:off x="4119" y="971"/>
              <a:ext cx="33" cy="33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" name="Oval 1228"/>
            <p:cNvSpPr>
              <a:spLocks noChangeArrowheads="1"/>
            </p:cNvSpPr>
            <p:nvPr/>
          </p:nvSpPr>
          <p:spPr bwMode="auto">
            <a:xfrm>
              <a:off x="4127" y="971"/>
              <a:ext cx="34" cy="33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" name="Oval 1229"/>
            <p:cNvSpPr>
              <a:spLocks noChangeArrowheads="1"/>
            </p:cNvSpPr>
            <p:nvPr/>
          </p:nvSpPr>
          <p:spPr bwMode="auto">
            <a:xfrm>
              <a:off x="4135" y="971"/>
              <a:ext cx="34" cy="33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" name="Oval 1230"/>
            <p:cNvSpPr>
              <a:spLocks noChangeArrowheads="1"/>
            </p:cNvSpPr>
            <p:nvPr/>
          </p:nvSpPr>
          <p:spPr bwMode="auto">
            <a:xfrm>
              <a:off x="4144" y="971"/>
              <a:ext cx="33" cy="33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" name="Oval 1231"/>
            <p:cNvSpPr>
              <a:spLocks noChangeArrowheads="1"/>
            </p:cNvSpPr>
            <p:nvPr/>
          </p:nvSpPr>
          <p:spPr bwMode="auto">
            <a:xfrm>
              <a:off x="4148" y="971"/>
              <a:ext cx="33" cy="33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Oval 1232"/>
            <p:cNvSpPr>
              <a:spLocks noChangeArrowheads="1"/>
            </p:cNvSpPr>
            <p:nvPr/>
          </p:nvSpPr>
          <p:spPr bwMode="auto">
            <a:xfrm>
              <a:off x="4152" y="971"/>
              <a:ext cx="34" cy="33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" name="Oval 1233"/>
            <p:cNvSpPr>
              <a:spLocks noChangeArrowheads="1"/>
            </p:cNvSpPr>
            <p:nvPr/>
          </p:nvSpPr>
          <p:spPr bwMode="auto">
            <a:xfrm>
              <a:off x="4156" y="971"/>
              <a:ext cx="34" cy="33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" name="Oval 1234"/>
            <p:cNvSpPr>
              <a:spLocks noChangeArrowheads="1"/>
            </p:cNvSpPr>
            <p:nvPr/>
          </p:nvSpPr>
          <p:spPr bwMode="auto">
            <a:xfrm>
              <a:off x="4165" y="971"/>
              <a:ext cx="33" cy="33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" name="Oval 1235"/>
            <p:cNvSpPr>
              <a:spLocks noChangeArrowheads="1"/>
            </p:cNvSpPr>
            <p:nvPr/>
          </p:nvSpPr>
          <p:spPr bwMode="auto">
            <a:xfrm>
              <a:off x="4198" y="971"/>
              <a:ext cx="34" cy="33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" name="Oval 1236"/>
            <p:cNvSpPr>
              <a:spLocks noChangeArrowheads="1"/>
            </p:cNvSpPr>
            <p:nvPr/>
          </p:nvSpPr>
          <p:spPr bwMode="auto">
            <a:xfrm>
              <a:off x="4211" y="971"/>
              <a:ext cx="33" cy="33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" name="Oval 1237"/>
            <p:cNvSpPr>
              <a:spLocks noChangeArrowheads="1"/>
            </p:cNvSpPr>
            <p:nvPr/>
          </p:nvSpPr>
          <p:spPr bwMode="auto">
            <a:xfrm>
              <a:off x="4219" y="971"/>
              <a:ext cx="34" cy="33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" name="Oval 1238"/>
            <p:cNvSpPr>
              <a:spLocks noChangeArrowheads="1"/>
            </p:cNvSpPr>
            <p:nvPr/>
          </p:nvSpPr>
          <p:spPr bwMode="auto">
            <a:xfrm>
              <a:off x="4223" y="971"/>
              <a:ext cx="34" cy="33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6" name="Oval 1239"/>
            <p:cNvSpPr>
              <a:spLocks noChangeArrowheads="1"/>
            </p:cNvSpPr>
            <p:nvPr/>
          </p:nvSpPr>
          <p:spPr bwMode="auto">
            <a:xfrm>
              <a:off x="4227" y="971"/>
              <a:ext cx="34" cy="33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7" name="Oval 1240"/>
            <p:cNvSpPr>
              <a:spLocks noChangeArrowheads="1"/>
            </p:cNvSpPr>
            <p:nvPr/>
          </p:nvSpPr>
          <p:spPr bwMode="auto">
            <a:xfrm>
              <a:off x="4244" y="971"/>
              <a:ext cx="34" cy="33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8" name="Oval 1241"/>
            <p:cNvSpPr>
              <a:spLocks noChangeArrowheads="1"/>
            </p:cNvSpPr>
            <p:nvPr/>
          </p:nvSpPr>
          <p:spPr bwMode="auto">
            <a:xfrm>
              <a:off x="4253" y="971"/>
              <a:ext cx="33" cy="33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" name="Oval 1242"/>
            <p:cNvSpPr>
              <a:spLocks noChangeArrowheads="1"/>
            </p:cNvSpPr>
            <p:nvPr/>
          </p:nvSpPr>
          <p:spPr bwMode="auto">
            <a:xfrm>
              <a:off x="4274" y="971"/>
              <a:ext cx="33" cy="33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" name="Oval 1243"/>
            <p:cNvSpPr>
              <a:spLocks noChangeArrowheads="1"/>
            </p:cNvSpPr>
            <p:nvPr/>
          </p:nvSpPr>
          <p:spPr bwMode="auto">
            <a:xfrm>
              <a:off x="4278" y="971"/>
              <a:ext cx="33" cy="33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1" name="Oval 1244"/>
            <p:cNvSpPr>
              <a:spLocks noChangeArrowheads="1"/>
            </p:cNvSpPr>
            <p:nvPr/>
          </p:nvSpPr>
          <p:spPr bwMode="auto">
            <a:xfrm>
              <a:off x="4303" y="971"/>
              <a:ext cx="33" cy="33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2" name="Oval 1245"/>
            <p:cNvSpPr>
              <a:spLocks noChangeArrowheads="1"/>
            </p:cNvSpPr>
            <p:nvPr/>
          </p:nvSpPr>
          <p:spPr bwMode="auto">
            <a:xfrm>
              <a:off x="4311" y="971"/>
              <a:ext cx="34" cy="33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3" name="Oval 1246"/>
            <p:cNvSpPr>
              <a:spLocks noChangeArrowheads="1"/>
            </p:cNvSpPr>
            <p:nvPr/>
          </p:nvSpPr>
          <p:spPr bwMode="auto">
            <a:xfrm>
              <a:off x="4324" y="971"/>
              <a:ext cx="33" cy="33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4" name="Rectangle 1247"/>
            <p:cNvSpPr>
              <a:spLocks noChangeArrowheads="1"/>
            </p:cNvSpPr>
            <p:nvPr/>
          </p:nvSpPr>
          <p:spPr bwMode="auto">
            <a:xfrm>
              <a:off x="2512" y="2965"/>
              <a:ext cx="72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Axial Position (cm)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095" name="Rectangle 1248"/>
            <p:cNvSpPr>
              <a:spLocks noChangeArrowheads="1"/>
            </p:cNvSpPr>
            <p:nvPr/>
          </p:nvSpPr>
          <p:spPr bwMode="auto">
            <a:xfrm rot="16200000">
              <a:off x="538" y="1845"/>
              <a:ext cx="89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Cumulative Probability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6" name="Rectangle 1249"/>
            <p:cNvSpPr>
              <a:spLocks noChangeArrowheads="1"/>
            </p:cNvSpPr>
            <p:nvPr/>
          </p:nvSpPr>
          <p:spPr bwMode="auto">
            <a:xfrm>
              <a:off x="1746" y="862"/>
              <a:ext cx="233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4.5 x 4.5 mm cylindrical biomass particle, .76 g/cc, U/</a:t>
              </a:r>
              <a:r>
                <a:rPr kumimoji="0" lang="en-US" altLang="en-U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Umf</a:t>
              </a: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=3.0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097" name="Rectangle 1250"/>
            <p:cNvSpPr>
              <a:spLocks noChangeArrowheads="1"/>
            </p:cNvSpPr>
            <p:nvPr/>
          </p:nvSpPr>
          <p:spPr bwMode="auto">
            <a:xfrm>
              <a:off x="1160" y="2836"/>
              <a:ext cx="42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8" name="Rectangle 1251"/>
            <p:cNvSpPr>
              <a:spLocks noChangeArrowheads="1"/>
            </p:cNvSpPr>
            <p:nvPr/>
          </p:nvSpPr>
          <p:spPr bwMode="auto">
            <a:xfrm>
              <a:off x="4545" y="954"/>
              <a:ext cx="42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9" name="Rectangle 1252"/>
            <p:cNvSpPr>
              <a:spLocks noChangeArrowheads="1"/>
            </p:cNvSpPr>
            <p:nvPr/>
          </p:nvSpPr>
          <p:spPr bwMode="auto">
            <a:xfrm>
              <a:off x="3897" y="1309"/>
              <a:ext cx="464" cy="2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0" name="Rectangle 1253"/>
            <p:cNvSpPr>
              <a:spLocks noChangeArrowheads="1"/>
            </p:cNvSpPr>
            <p:nvPr/>
          </p:nvSpPr>
          <p:spPr bwMode="auto">
            <a:xfrm>
              <a:off x="3897" y="1309"/>
              <a:ext cx="464" cy="21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1" name="Line 1254"/>
            <p:cNvSpPr>
              <a:spLocks noChangeShapeType="1"/>
            </p:cNvSpPr>
            <p:nvPr/>
          </p:nvSpPr>
          <p:spPr bwMode="auto">
            <a:xfrm>
              <a:off x="3897" y="1309"/>
              <a:ext cx="46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2" name="Line 1255"/>
            <p:cNvSpPr>
              <a:spLocks noChangeShapeType="1"/>
            </p:cNvSpPr>
            <p:nvPr/>
          </p:nvSpPr>
          <p:spPr bwMode="auto">
            <a:xfrm>
              <a:off x="3897" y="1527"/>
              <a:ext cx="46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3" name="Line 1256"/>
            <p:cNvSpPr>
              <a:spLocks noChangeShapeType="1"/>
            </p:cNvSpPr>
            <p:nvPr/>
          </p:nvSpPr>
          <p:spPr bwMode="auto">
            <a:xfrm flipV="1">
              <a:off x="4361" y="1309"/>
              <a:ext cx="0" cy="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4" name="Line 1257"/>
            <p:cNvSpPr>
              <a:spLocks noChangeShapeType="1"/>
            </p:cNvSpPr>
            <p:nvPr/>
          </p:nvSpPr>
          <p:spPr bwMode="auto">
            <a:xfrm flipV="1">
              <a:off x="3897" y="1309"/>
              <a:ext cx="0" cy="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5" name="Line 1258"/>
            <p:cNvSpPr>
              <a:spLocks noChangeShapeType="1"/>
            </p:cNvSpPr>
            <p:nvPr/>
          </p:nvSpPr>
          <p:spPr bwMode="auto">
            <a:xfrm>
              <a:off x="3897" y="1527"/>
              <a:ext cx="46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6" name="Line 1259"/>
            <p:cNvSpPr>
              <a:spLocks noChangeShapeType="1"/>
            </p:cNvSpPr>
            <p:nvPr/>
          </p:nvSpPr>
          <p:spPr bwMode="auto">
            <a:xfrm flipV="1">
              <a:off x="3897" y="1309"/>
              <a:ext cx="0" cy="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7" name="Line 1260"/>
            <p:cNvSpPr>
              <a:spLocks noChangeShapeType="1"/>
            </p:cNvSpPr>
            <p:nvPr/>
          </p:nvSpPr>
          <p:spPr bwMode="auto">
            <a:xfrm>
              <a:off x="3897" y="1309"/>
              <a:ext cx="46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8" name="Line 1261"/>
            <p:cNvSpPr>
              <a:spLocks noChangeShapeType="1"/>
            </p:cNvSpPr>
            <p:nvPr/>
          </p:nvSpPr>
          <p:spPr bwMode="auto">
            <a:xfrm>
              <a:off x="3897" y="1527"/>
              <a:ext cx="46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9" name="Line 1262"/>
            <p:cNvSpPr>
              <a:spLocks noChangeShapeType="1"/>
            </p:cNvSpPr>
            <p:nvPr/>
          </p:nvSpPr>
          <p:spPr bwMode="auto">
            <a:xfrm flipV="1">
              <a:off x="4361" y="1309"/>
              <a:ext cx="0" cy="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0" name="Line 1263"/>
            <p:cNvSpPr>
              <a:spLocks noChangeShapeType="1"/>
            </p:cNvSpPr>
            <p:nvPr/>
          </p:nvSpPr>
          <p:spPr bwMode="auto">
            <a:xfrm flipV="1">
              <a:off x="3897" y="1309"/>
              <a:ext cx="0" cy="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1" name="Rectangle 1264"/>
            <p:cNvSpPr>
              <a:spLocks noChangeArrowheads="1"/>
            </p:cNvSpPr>
            <p:nvPr/>
          </p:nvSpPr>
          <p:spPr bwMode="auto">
            <a:xfrm>
              <a:off x="4115" y="1326"/>
              <a:ext cx="268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Model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2" name="Line 1265"/>
            <p:cNvSpPr>
              <a:spLocks noChangeShapeType="1"/>
            </p:cNvSpPr>
            <p:nvPr/>
          </p:nvSpPr>
          <p:spPr bwMode="auto">
            <a:xfrm>
              <a:off x="3930" y="1368"/>
              <a:ext cx="168" cy="0"/>
            </a:xfrm>
            <a:prstGeom prst="line">
              <a:avLst/>
            </a:prstGeom>
            <a:noFill/>
            <a:ln w="26988" cap="flat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3" name="Rectangle 1266"/>
            <p:cNvSpPr>
              <a:spLocks noChangeArrowheads="1"/>
            </p:cNvSpPr>
            <p:nvPr/>
          </p:nvSpPr>
          <p:spPr bwMode="auto">
            <a:xfrm>
              <a:off x="4115" y="1431"/>
              <a:ext cx="20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Data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4" name="Oval 1267"/>
            <p:cNvSpPr>
              <a:spLocks noChangeArrowheads="1"/>
            </p:cNvSpPr>
            <p:nvPr/>
          </p:nvSpPr>
          <p:spPr bwMode="auto">
            <a:xfrm>
              <a:off x="3997" y="1447"/>
              <a:ext cx="34" cy="3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93312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514372"/>
          </a:xfrm>
        </p:spPr>
        <p:txBody>
          <a:bodyPr/>
          <a:lstStyle/>
          <a:p>
            <a:pPr algn="ctr"/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762000"/>
            <a:ext cx="8566440" cy="3704604"/>
          </a:xfrm>
        </p:spPr>
        <p:txBody>
          <a:bodyPr/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 Motivation</a:t>
            </a:r>
          </a:p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Setup and Example Observations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Modeling Approach and Preliminary Results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 and Status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9951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824841"/>
          </a:xfrm>
        </p:spPr>
        <p:txBody>
          <a:bodyPr/>
          <a:lstStyle/>
          <a:p>
            <a:r>
              <a:rPr lang="en-US" sz="2800" dirty="0" smtClean="0"/>
              <a:t>Preliminary Results: Particle distribution in integral reactor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5040" y="1149929"/>
            <a:ext cx="3625560" cy="4641271"/>
          </a:xfrm>
        </p:spPr>
        <p:txBody>
          <a:bodyPr/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Track 100s-1000s of particles in steady-state reactor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Specify biomass injection location and steady-state bed inventory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Specify condition for char particles to exit the bed (e.g., location, density)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Inject new particle each time one exits (maintain steady state)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Increment position of each particle by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Langevin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rules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Particles devolatilize according to heat up and reaction models</a:t>
            </a: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4800" y="990600"/>
            <a:ext cx="4800600" cy="5029200"/>
            <a:chOff x="304800" y="990600"/>
            <a:chExt cx="4800600" cy="5029200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014" r="21300"/>
            <a:stretch/>
          </p:blipFill>
          <p:spPr bwMode="auto">
            <a:xfrm>
              <a:off x="304800" y="990600"/>
              <a:ext cx="4023360" cy="502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895600" y="2554069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Green- Raw (high VM)</a:t>
              </a:r>
            </a:p>
            <a:p>
              <a:endParaRPr lang="en-US" sz="1200" b="1" dirty="0"/>
            </a:p>
            <a:p>
              <a:r>
                <a:rPr lang="en-US" sz="1200" b="1" dirty="0" smtClean="0"/>
                <a:t>Red- Devolatilized (low VM)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66081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788690" cy="880369"/>
          </a:xfrm>
        </p:spPr>
        <p:txBody>
          <a:bodyPr/>
          <a:lstStyle/>
          <a:p>
            <a:r>
              <a:rPr lang="en-US" dirty="0" smtClean="0"/>
              <a:t>Preliminary Results: Integral model yields </a:t>
            </a:r>
            <a:r>
              <a:rPr lang="en-US" dirty="0" err="1" smtClean="0"/>
              <a:t>ss</a:t>
            </a:r>
            <a:r>
              <a:rPr lang="en-US" dirty="0" smtClean="0"/>
              <a:t> pyrolysis rates, conversions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121879"/>
            <a:ext cx="7119091" cy="535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94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788690" cy="880369"/>
          </a:xfrm>
        </p:spPr>
        <p:txBody>
          <a:bodyPr/>
          <a:lstStyle/>
          <a:p>
            <a:r>
              <a:rPr lang="en-US" dirty="0" smtClean="0"/>
              <a:t>Preliminary Results: Integral model yields </a:t>
            </a:r>
            <a:r>
              <a:rPr lang="en-US" dirty="0" err="1" smtClean="0"/>
              <a:t>ss</a:t>
            </a:r>
            <a:r>
              <a:rPr lang="en-US" dirty="0" smtClean="0"/>
              <a:t> pyrolysis rates, conversions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295400"/>
            <a:ext cx="714232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274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838200"/>
            <a:ext cx="8795040" cy="5311198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Magnetic particle tracking yields unprecedented details about single particle motion in bubbling beds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discrete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Langevin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model replicates the observed particle mixing statistics and time correlations</a:t>
            </a:r>
          </a:p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Langevin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parameters can be correlated with changes in particle properties and fluidization state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Monte Carlo reactor simulations yield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spatio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-temporal distributions of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particle residence time, age, and state of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devolatilization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above can predict pyrolysis performance trends with changes in feed properties and reactor conditions 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studies are underway to understand/improve the stochastic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Langevin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terms (CFD/DEM opportunities)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801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990600"/>
            <a:ext cx="8566440" cy="5465086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Melissa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Klembara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U.S. Department of Energy, Bioenergy Technologies Office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 Theiss, Charles Finney : Oak Ridge National Lab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Separation Design Group, Waynesburg, PA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Computational Pyrolysis Project Partners </a:t>
            </a:r>
          </a:p>
          <a:p>
            <a:pPr lvl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 Nimlos, David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Robichaud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National Renewable Energy Lab</a:t>
            </a:r>
          </a:p>
          <a:p>
            <a:pPr lvl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Robert Weber: Pacific Northwest National Lab</a:t>
            </a:r>
          </a:p>
          <a:p>
            <a:pPr lvl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Larry Curtiss: Argonne National Lab</a:t>
            </a:r>
          </a:p>
          <a:p>
            <a:pPr lvl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Tyler Westover: Idaho National Lab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060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Objectives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1933863"/>
          </a:xfrm>
        </p:spPr>
        <p:txBody>
          <a:bodyPr/>
          <a:lstStyle/>
          <a:p>
            <a:r>
              <a:rPr lang="en-US" sz="2400" b="1" dirty="0" smtClean="0">
                <a:latin typeface="Arial" charset="0"/>
              </a:rPr>
              <a:t>Utilize magnetic particle tracking  to measure dynamic behavior of simulated biomass particles in bubbling fluidized beds </a:t>
            </a:r>
          </a:p>
          <a:p>
            <a:r>
              <a:rPr lang="en-US" sz="2400" b="1" dirty="0" smtClean="0">
                <a:latin typeface="Arial" charset="0"/>
              </a:rPr>
              <a:t>Develop a simple model that mimics observed particle behavior and apply it to simulate bubbling bed pyrolysis </a:t>
            </a:r>
            <a:endParaRPr lang="en-US" sz="2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717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796516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tx2"/>
                </a:solidFill>
              </a:rPr>
              <a:t>Background: Biomass conversion to liquid fuels</a:t>
            </a:r>
            <a:endParaRPr lang="en-US" sz="2800" b="1" dirty="0">
              <a:solidFill>
                <a:schemeClr val="tx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1" y="838200"/>
            <a:ext cx="7809332" cy="5867400"/>
            <a:chOff x="304801" y="838200"/>
            <a:chExt cx="7809332" cy="58674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110" y="838200"/>
              <a:ext cx="7737023" cy="5356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697019" y="1391761"/>
              <a:ext cx="1066556" cy="37967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Biomass</a:t>
              </a:r>
              <a:endParaRPr lang="en-US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29081" y="3297421"/>
              <a:ext cx="650778" cy="379677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Coal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29662" y="4965502"/>
              <a:ext cx="1212031" cy="379677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Anthracite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4801" y="6442747"/>
              <a:ext cx="5276778" cy="262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Source: B.M. Jenkins, et al., Fuel Processing Technology, 54 (1998), 17-46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01566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0"/>
            <a:ext cx="8839200" cy="880369"/>
          </a:xfrm>
        </p:spPr>
        <p:txBody>
          <a:bodyPr/>
          <a:lstStyle/>
          <a:p>
            <a:pPr algn="ctr"/>
            <a:r>
              <a:rPr lang="en-US" dirty="0" smtClean="0"/>
              <a:t>Background: Fast pyrolysis is a critical step in 3 biomass-to fuel processes 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97380" y="1066800"/>
            <a:ext cx="7772400" cy="1776808"/>
            <a:chOff x="797380" y="1066800"/>
            <a:chExt cx="7772400" cy="1776808"/>
          </a:xfrm>
        </p:grpSpPr>
        <p:grpSp>
          <p:nvGrpSpPr>
            <p:cNvPr id="16" name="Group 15"/>
            <p:cNvGrpSpPr/>
            <p:nvPr/>
          </p:nvGrpSpPr>
          <p:grpSpPr>
            <a:xfrm>
              <a:off x="797380" y="1066800"/>
              <a:ext cx="7772400" cy="1776808"/>
              <a:chOff x="797380" y="1194992"/>
              <a:chExt cx="7772400" cy="1776808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97380" y="1531620"/>
                <a:ext cx="7772400" cy="1440180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903233" y="1194992"/>
                <a:ext cx="4887967" cy="481408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 marL="0" marR="0" indent="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</a:pPr>
                <a:r>
                  <a:rPr kumimoji="0" 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/>
                    <a:ea typeface="+mn-ea"/>
                    <a:cs typeface="Arial Narrow"/>
                  </a:rPr>
                  <a:t>Fast pyrolysis and </a:t>
                </a:r>
                <a:r>
                  <a:rPr kumimoji="0" lang="en-US" sz="20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/>
                    <a:ea typeface="+mn-ea"/>
                    <a:cs typeface="Arial Narrow"/>
                  </a:rPr>
                  <a:t>hydroprocessing</a:t>
                </a:r>
                <a:r>
                  <a:rPr kumimoji="0" 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/>
                    <a:ea typeface="+mn-ea"/>
                    <a:cs typeface="Arial Narrow"/>
                  </a:rPr>
                  <a:t>  </a:t>
                </a: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2590800" y="1752600"/>
              <a:ext cx="990600" cy="663614"/>
            </a:xfrm>
            <a:prstGeom prst="rect">
              <a:avLst/>
            </a:prstGeom>
            <a:solidFill>
              <a:srgbClr val="C00000">
                <a:alpha val="25000"/>
              </a:srgbClr>
            </a:solidFill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30193" y="2819400"/>
            <a:ext cx="6577660" cy="1752600"/>
            <a:chOff x="930193" y="2819400"/>
            <a:chExt cx="6577660" cy="1752600"/>
          </a:xfrm>
        </p:grpSpPr>
        <p:grpSp>
          <p:nvGrpSpPr>
            <p:cNvPr id="4" name="Group 3"/>
            <p:cNvGrpSpPr/>
            <p:nvPr/>
          </p:nvGrpSpPr>
          <p:grpSpPr>
            <a:xfrm>
              <a:off x="930193" y="2819400"/>
              <a:ext cx="6577660" cy="1752600"/>
              <a:chOff x="348620" y="1599681"/>
              <a:chExt cx="6577660" cy="17526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48620" y="1960675"/>
                <a:ext cx="6577660" cy="1391606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380999" y="1599681"/>
                <a:ext cx="3990428" cy="4572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 marL="0" marR="0" indent="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</a:pPr>
                <a:r>
                  <a:rPr kumimoji="0" 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/>
                    <a:ea typeface="+mn-ea"/>
                    <a:cs typeface="Arial Narrow"/>
                  </a:rPr>
                  <a:t>In-situ catalytic fast pyrolysis  </a:t>
                </a: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2563504" y="3546144"/>
              <a:ext cx="838200" cy="636896"/>
            </a:xfrm>
            <a:prstGeom prst="rect">
              <a:avLst/>
            </a:prstGeom>
            <a:solidFill>
              <a:srgbClr val="C00000">
                <a:alpha val="25000"/>
              </a:srgbClr>
            </a:solidFill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97380" y="4572000"/>
            <a:ext cx="7628128" cy="1548208"/>
            <a:chOff x="797380" y="4572000"/>
            <a:chExt cx="7628128" cy="1548208"/>
          </a:xfrm>
        </p:grpSpPr>
        <p:grpSp>
          <p:nvGrpSpPr>
            <p:cNvPr id="15" name="Group 14"/>
            <p:cNvGrpSpPr/>
            <p:nvPr/>
          </p:nvGrpSpPr>
          <p:grpSpPr>
            <a:xfrm>
              <a:off x="797380" y="4572000"/>
              <a:ext cx="7628128" cy="1548208"/>
              <a:chOff x="797380" y="4852592"/>
              <a:chExt cx="7628128" cy="154820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797380" y="4915073"/>
                <a:ext cx="7628128" cy="1485727"/>
                <a:chOff x="0" y="3652066"/>
                <a:chExt cx="9144000" cy="1943887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0" y="3784523"/>
                  <a:ext cx="9144000" cy="1811430"/>
                </a:xfrm>
                <a:prstGeom prst="rect">
                  <a:avLst/>
                </a:prstGeom>
              </p:spPr>
            </p:pic>
            <p:sp>
              <p:nvSpPr>
                <p:cNvPr id="11" name="Rectangle 10"/>
                <p:cNvSpPr/>
                <p:nvPr/>
              </p:nvSpPr>
              <p:spPr bwMode="auto">
                <a:xfrm>
                  <a:off x="0" y="3652066"/>
                  <a:ext cx="2631248" cy="39840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tlCol="0" anchor="ctr" anchorCtr="0">
                  <a:spAutoFit/>
                </a:bodyPr>
                <a:lstStyle/>
                <a:p>
                  <a:pPr algn="ctr" defTabSz="457200"/>
                  <a:endParaRPr lang="en-US" sz="3000" dirty="0">
                    <a:solidFill>
                      <a:schemeClr val="bg1"/>
                    </a:solidFill>
                    <a:ea typeface="MS PGothic"/>
                    <a:cs typeface="MS PGothic"/>
                  </a:endParaRP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999585" y="4852592"/>
                <a:ext cx="3953415" cy="481408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 marL="0" marR="0" indent="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</a:pPr>
                <a:r>
                  <a:rPr kumimoji="0" 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/>
                    <a:ea typeface="+mn-ea"/>
                    <a:cs typeface="Arial Narrow"/>
                  </a:rPr>
                  <a:t>Ex-situ catalytic fast pyrolysis  </a:t>
                </a: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2563504" y="5230504"/>
              <a:ext cx="810904" cy="636896"/>
            </a:xfrm>
            <a:prstGeom prst="rect">
              <a:avLst/>
            </a:prstGeom>
            <a:solidFill>
              <a:srgbClr val="C00000">
                <a:alpha val="25000"/>
              </a:srgbClr>
            </a:solidFill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455858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712490" cy="877163"/>
          </a:xfrm>
        </p:spPr>
        <p:txBody>
          <a:bodyPr/>
          <a:lstStyle/>
          <a:p>
            <a:r>
              <a:rPr lang="en-US" dirty="0" smtClean="0"/>
              <a:t>Background: One widely used approach for fast pyrolysis utilizes bubbling beds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291787"/>
            <a:ext cx="3352800" cy="4493538"/>
          </a:xfrm>
        </p:spPr>
        <p:txBody>
          <a:bodyPr/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Group B bed solids (e.g., sand) with or without catalyst</a:t>
            </a: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Bed fluidized under no-oxygen conditions (mostly N</a:t>
            </a:r>
            <a:r>
              <a:rPr lang="en-US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CO</a:t>
            </a:r>
            <a:r>
              <a:rPr lang="en-US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H</a:t>
            </a:r>
            <a:r>
              <a:rPr lang="en-US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Raw biomass injected as particles and removed as char</a:t>
            </a: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Biomass typically &lt;1% of bed mass</a:t>
            </a: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Bed temperature 400-600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C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Very rapid heat up (up to 1000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C/s)</a:t>
            </a: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Mixing and particle RTD very important to product composition and conversion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04800" y="1447800"/>
            <a:ext cx="5341441" cy="4800600"/>
            <a:chOff x="373559" y="1447800"/>
            <a:chExt cx="5341441" cy="4800600"/>
          </a:xfrm>
        </p:grpSpPr>
        <p:sp>
          <p:nvSpPr>
            <p:cNvPr id="19" name="Rounded Rectangle 18"/>
            <p:cNvSpPr/>
            <p:nvPr/>
          </p:nvSpPr>
          <p:spPr>
            <a:xfrm>
              <a:off x="1601983" y="1572121"/>
              <a:ext cx="1584130" cy="339062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3">
                  <a:lumMod val="75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0727" y="1447800"/>
              <a:ext cx="960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 smtClean="0">
                  <a:solidFill>
                    <a:prstClr val="black"/>
                  </a:solidFill>
                </a:rPr>
                <a:t>Biomass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3559" y="2445815"/>
              <a:ext cx="1034793" cy="86141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Drying </a:t>
              </a:r>
            </a:p>
            <a:p>
              <a:pPr algn="ctr" defTabSz="457200"/>
              <a:r>
                <a:rPr lang="en-US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Grinding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397505" y="1473861"/>
              <a:ext cx="683830" cy="1379259"/>
              <a:chOff x="4071892" y="1630369"/>
              <a:chExt cx="683830" cy="1379259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071893" y="1630369"/>
                <a:ext cx="683829" cy="89693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12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Cyclone</a:t>
                </a:r>
                <a:endParaRPr lang="en-US" sz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 rot="10800000">
                <a:off x="4071892" y="2527303"/>
                <a:ext cx="683829" cy="482325"/>
              </a:xfrm>
              <a:prstGeom prst="triangl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0" name="Straight Arrow Connector 9"/>
            <p:cNvCxnSpPr>
              <a:stCxn id="7" idx="2"/>
              <a:endCxn id="8" idx="0"/>
            </p:cNvCxnSpPr>
            <p:nvPr/>
          </p:nvCxnSpPr>
          <p:spPr>
            <a:xfrm>
              <a:off x="890956" y="1817132"/>
              <a:ext cx="0" cy="62868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>
              <a:stCxn id="8" idx="2"/>
            </p:cNvCxnSpPr>
            <p:nvPr/>
          </p:nvCxnSpPr>
          <p:spPr>
            <a:xfrm rot="16200000" flipH="1">
              <a:off x="891362" y="3306822"/>
              <a:ext cx="905819" cy="906630"/>
            </a:xfrm>
            <a:prstGeom prst="bentConnector2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>
              <a:endCxn id="17" idx="1"/>
            </p:cNvCxnSpPr>
            <p:nvPr/>
          </p:nvCxnSpPr>
          <p:spPr>
            <a:xfrm rot="5400000" flipH="1" flipV="1">
              <a:off x="2633312" y="1681622"/>
              <a:ext cx="523486" cy="1004901"/>
            </a:xfrm>
            <a:prstGeom prst="bentConnector2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341717" y="3276600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 smtClean="0">
                  <a:solidFill>
                    <a:prstClr val="black"/>
                  </a:solidFill>
                </a:rPr>
                <a:t>Char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3733800" y="2853120"/>
              <a:ext cx="0" cy="41431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17" idx="3"/>
            </p:cNvCxnSpPr>
            <p:nvPr/>
          </p:nvCxnSpPr>
          <p:spPr>
            <a:xfrm>
              <a:off x="4081335" y="1922329"/>
              <a:ext cx="680814" cy="157139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126708" y="5029200"/>
              <a:ext cx="11592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 smtClean="0">
                  <a:solidFill>
                    <a:prstClr val="black"/>
                  </a:solidFill>
                </a:rPr>
                <a:t>Fluidizing</a:t>
              </a:r>
            </a:p>
            <a:p>
              <a:pPr defTabSz="457200"/>
              <a:r>
                <a:rPr lang="en-US" dirty="0" smtClean="0">
                  <a:solidFill>
                    <a:prstClr val="black"/>
                  </a:solidFill>
                </a:rPr>
                <a:t>Gas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" name="Can 36"/>
            <p:cNvSpPr/>
            <p:nvPr/>
          </p:nvSpPr>
          <p:spPr>
            <a:xfrm>
              <a:off x="1797584" y="2433232"/>
              <a:ext cx="1190042" cy="2095809"/>
            </a:xfrm>
            <a:prstGeom prst="ca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Bubbling</a:t>
              </a:r>
            </a:p>
            <a:p>
              <a:pPr algn="ctr" defTabSz="457200"/>
              <a:r>
                <a:rPr lang="en-US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Fluidized</a:t>
              </a:r>
            </a:p>
            <a:p>
              <a:pPr algn="ctr" defTabSz="457200"/>
              <a:r>
                <a:rPr lang="en-US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Bed</a:t>
              </a:r>
            </a:p>
            <a:p>
              <a:pPr algn="ctr" defTabSz="457200"/>
              <a:r>
                <a:rPr lang="en-US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Reactor</a:t>
              </a:r>
              <a:endPara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2362200" y="4577815"/>
              <a:ext cx="0" cy="16705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4063043" y="2735541"/>
              <a:ext cx="737557" cy="137925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2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Quench</a:t>
              </a:r>
            </a:p>
            <a:p>
              <a:pPr algn="ctr" defTabSz="457200"/>
              <a:r>
                <a:rPr lang="en-US" sz="12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Cooler</a:t>
              </a:r>
              <a:endPara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4419600" y="4267200"/>
              <a:ext cx="0" cy="914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419600" y="42672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Bio-Oil to Upgrading</a:t>
              </a:r>
              <a:endParaRPr lang="en-US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3652058" y="3962400"/>
              <a:ext cx="41098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3671248" y="4065896"/>
              <a:ext cx="0" cy="15544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124200" y="5486400"/>
              <a:ext cx="23002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Non-condensable gas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52348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880369"/>
          </a:xfrm>
        </p:spPr>
        <p:txBody>
          <a:bodyPr/>
          <a:lstStyle/>
          <a:p>
            <a:r>
              <a:rPr lang="en-US" dirty="0" smtClean="0"/>
              <a:t>Motivation: Accurate pyrolysis reactor modeling is needed to assess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143000"/>
            <a:ext cx="8229600" cy="5432256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Complex heat, mass, and momentum transport </a:t>
            </a:r>
          </a:p>
          <a:p>
            <a:pPr lvl="1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Within biomass particles</a:t>
            </a:r>
          </a:p>
          <a:p>
            <a:pPr lvl="1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Between biomass and bed particles</a:t>
            </a:r>
          </a:p>
          <a:p>
            <a:pPr lvl="1"/>
            <a:r>
              <a:rPr lang="en-US" sz="20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 mixing and residence time in bed </a:t>
            </a:r>
          </a:p>
          <a:p>
            <a:pPr lvl="1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Released pyrolysis products (char, tar, light gases)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Complex chemistry</a:t>
            </a:r>
          </a:p>
          <a:p>
            <a:pPr lvl="1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Intra-particle (decomposition, cracking, polymerization)</a:t>
            </a:r>
          </a:p>
          <a:p>
            <a:pPr lvl="1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Catalysis of released gases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Variable feedstock properties and conditions</a:t>
            </a:r>
          </a:p>
          <a:p>
            <a:pPr lvl="1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Chemical composition (C, H, O, moisture)</a:t>
            </a:r>
          </a:p>
          <a:p>
            <a:pPr lvl="1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Particle size and shape</a:t>
            </a:r>
          </a:p>
          <a:p>
            <a:pPr lvl="1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Fluidization state, reactor size, temperature, pressure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06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120650" y="153987"/>
            <a:ext cx="88709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b="1" dirty="0">
                <a:solidFill>
                  <a:schemeClr val="tx2"/>
                </a:solidFill>
                <a:latin typeface="+mj-lt"/>
              </a:rPr>
              <a:t>Experimental Approach: Magnetic particle tracking </a:t>
            </a:r>
            <a:r>
              <a:rPr lang="en-US" b="1" dirty="0" smtClean="0">
                <a:solidFill>
                  <a:schemeClr val="tx2"/>
                </a:solidFill>
                <a:latin typeface="+mj-lt"/>
              </a:rPr>
              <a:t>to simulate biomass mixing*</a:t>
            </a:r>
            <a:endParaRPr lang="en-US" alt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239713" y="990600"/>
            <a:ext cx="487203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60000"/>
              </a:spcBef>
              <a:buClr>
                <a:srgbClr val="01673E"/>
              </a:buClr>
              <a:buFont typeface="Symbol" pitchFamily="18" charset="2"/>
              <a:buChar char="·"/>
            </a:pPr>
            <a:r>
              <a:rPr lang="en-US" altLang="en-US" sz="1400" b="1" dirty="0" smtClean="0">
                <a:solidFill>
                  <a:srgbClr val="000000"/>
                </a:solidFill>
              </a:rPr>
              <a:t>Simulated biomass (tracer) </a:t>
            </a:r>
            <a:r>
              <a:rPr lang="en-US" altLang="en-US" sz="1400" b="1" dirty="0">
                <a:solidFill>
                  <a:srgbClr val="000000"/>
                </a:solidFill>
              </a:rPr>
              <a:t>particles are constructed </a:t>
            </a:r>
            <a:r>
              <a:rPr lang="en-US" altLang="en-US" sz="1400" b="1" dirty="0" smtClean="0">
                <a:solidFill>
                  <a:srgbClr val="000000"/>
                </a:solidFill>
              </a:rPr>
              <a:t>by inserting tiny </a:t>
            </a:r>
            <a:r>
              <a:rPr lang="en-US" altLang="en-US" sz="1400" b="1" dirty="0">
                <a:solidFill>
                  <a:srgbClr val="000000"/>
                </a:solidFill>
              </a:rPr>
              <a:t>neodymium </a:t>
            </a:r>
            <a:r>
              <a:rPr lang="en-US" altLang="en-US" sz="1400" b="1" dirty="0" smtClean="0">
                <a:solidFill>
                  <a:srgbClr val="000000"/>
                </a:solidFill>
              </a:rPr>
              <a:t>magnets into balsa wood cylinders (typically &gt;</a:t>
            </a:r>
            <a:r>
              <a:rPr lang="en-US" altLang="en-US" sz="1400" b="1" dirty="0">
                <a:solidFill>
                  <a:srgbClr val="000000"/>
                </a:solidFill>
              </a:rPr>
              <a:t>1 mm diameter, </a:t>
            </a:r>
            <a:r>
              <a:rPr lang="en-US" altLang="en-US" sz="1400" b="1" dirty="0" smtClean="0">
                <a:solidFill>
                  <a:srgbClr val="000000"/>
                </a:solidFill>
              </a:rPr>
              <a:t>0.4-1 g/cc)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  <a:buClr>
                <a:srgbClr val="01673E"/>
              </a:buClr>
              <a:buFont typeface="Symbol" pitchFamily="18" charset="2"/>
              <a:buChar char="·"/>
            </a:pPr>
            <a:r>
              <a:rPr lang="en-US" altLang="en-US" sz="1400" b="1" dirty="0" smtClean="0">
                <a:solidFill>
                  <a:srgbClr val="000000"/>
                </a:solidFill>
              </a:rPr>
              <a:t>Bed particles (e.g., 207 micron glass, 2.5 g/cc) are fluidized with ambient air (</a:t>
            </a:r>
            <a:r>
              <a:rPr lang="en-US" alt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1.0 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&lt;= U/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Umf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&lt;=</a:t>
            </a:r>
            <a:r>
              <a:rPr lang="en-US" alt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5.0)</a:t>
            </a:r>
            <a:endParaRPr lang="en-US" altLang="en-US" sz="1400" b="1" dirty="0">
              <a:solidFill>
                <a:srgbClr val="000000"/>
              </a:solidFill>
            </a:endParaRPr>
          </a:p>
        </p:txBody>
      </p:sp>
      <p:sp>
        <p:nvSpPr>
          <p:cNvPr id="1030" name="Line 5"/>
          <p:cNvSpPr>
            <a:spLocks noChangeShapeType="1"/>
          </p:cNvSpPr>
          <p:nvPr/>
        </p:nvSpPr>
        <p:spPr bwMode="auto">
          <a:xfrm>
            <a:off x="4495800" y="1219200"/>
            <a:ext cx="9144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AutoShape 6"/>
          <p:cNvSpPr>
            <a:spLocks noChangeArrowheads="1"/>
          </p:cNvSpPr>
          <p:nvPr/>
        </p:nvSpPr>
        <p:spPr bwMode="auto">
          <a:xfrm rot="9382191">
            <a:off x="4459288" y="2500313"/>
            <a:ext cx="574675" cy="407987"/>
          </a:xfrm>
          <a:prstGeom prst="rightArrow">
            <a:avLst>
              <a:gd name="adj1" fmla="val 50000"/>
              <a:gd name="adj2" fmla="val 352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228600" y="4648200"/>
            <a:ext cx="48630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15888" indent="-115888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altLang="en-US" sz="1400" b="1" dirty="0" smtClean="0"/>
              <a:t>Single tracer particles are injected in bed at specific fluidization conditions and tracked</a:t>
            </a:r>
            <a:endParaRPr lang="en-US" altLang="en-US" sz="1400" b="1" dirty="0"/>
          </a:p>
          <a:p>
            <a:pPr marL="115888" indent="-115888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altLang="en-US" sz="1400" b="1" dirty="0"/>
              <a:t>Special algorithms </a:t>
            </a:r>
            <a:r>
              <a:rPr lang="en-US" altLang="en-US" sz="1400" b="1" dirty="0" smtClean="0"/>
              <a:t>de-convolute </a:t>
            </a:r>
            <a:r>
              <a:rPr lang="en-US" altLang="en-US" sz="1400" b="1" dirty="0"/>
              <a:t>signals to give 3D </a:t>
            </a:r>
            <a:r>
              <a:rPr lang="en-US" altLang="en-US" sz="1400" b="1" dirty="0" smtClean="0"/>
              <a:t>particle trajectory  </a:t>
            </a:r>
          </a:p>
          <a:p>
            <a:pPr marL="115888" indent="-115888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altLang="en-US" sz="1400" b="1" dirty="0" smtClean="0"/>
              <a:t>Experimental facility at Separation Design Group Lab</a:t>
            </a:r>
            <a:endParaRPr lang="en-US" altLang="en-US" sz="1400" b="1" dirty="0"/>
          </a:p>
        </p:txBody>
      </p:sp>
      <p:sp>
        <p:nvSpPr>
          <p:cNvPr id="1033" name="AutoShape 8"/>
          <p:cNvSpPr>
            <a:spLocks noChangeArrowheads="1"/>
          </p:cNvSpPr>
          <p:nvPr/>
        </p:nvSpPr>
        <p:spPr bwMode="auto">
          <a:xfrm>
            <a:off x="4527550" y="3786188"/>
            <a:ext cx="585788" cy="374650"/>
          </a:xfrm>
          <a:prstGeom prst="rightArrow">
            <a:avLst>
              <a:gd name="adj1" fmla="val 50000"/>
              <a:gd name="adj2" fmla="val 390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9918856"/>
              </p:ext>
            </p:extLst>
          </p:nvPr>
        </p:nvGraphicFramePr>
        <p:xfrm>
          <a:off x="5181600" y="1981200"/>
          <a:ext cx="2905125" cy="3597275"/>
        </p:xfrm>
        <a:graphic>
          <a:graphicData uri="http://schemas.openxmlformats.org/presentationml/2006/ole">
            <p:oleObj spid="_x0000_s1084" name="Plot" r:id="rId3" imgW="4317737" imgH="6784564" progId="">
              <p:embed/>
            </p:oleObj>
          </a:graphicData>
        </a:graphic>
      </p:graphicFrame>
      <p:pic>
        <p:nvPicPr>
          <p:cNvPr id="1034" name="Picture 17" descr="DSC0008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039" y="2287588"/>
            <a:ext cx="4017962" cy="231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6096000"/>
            <a:ext cx="5105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i="1" dirty="0" smtClean="0">
                <a:solidFill>
                  <a:schemeClr val="tx2"/>
                </a:solidFill>
              </a:rPr>
              <a:t>* See IECR </a:t>
            </a:r>
            <a:r>
              <a:rPr lang="da-DK" sz="1400" b="1" dirty="0">
                <a:solidFill>
                  <a:schemeClr val="tx2"/>
                </a:solidFill>
              </a:rPr>
              <a:t>2010, </a:t>
            </a:r>
            <a:r>
              <a:rPr lang="da-DK" sz="1400" b="1" i="1" dirty="0">
                <a:solidFill>
                  <a:schemeClr val="tx2"/>
                </a:solidFill>
              </a:rPr>
              <a:t>49, </a:t>
            </a:r>
            <a:r>
              <a:rPr lang="da-DK" sz="1400" b="1" dirty="0" smtClean="0">
                <a:solidFill>
                  <a:schemeClr val="tx2"/>
                </a:solidFill>
              </a:rPr>
              <a:t>5037–5043 and </a:t>
            </a:r>
            <a:r>
              <a:rPr lang="en-US" sz="1400" b="1" dirty="0" smtClean="0">
                <a:solidFill>
                  <a:schemeClr val="tx2"/>
                </a:solidFill>
              </a:rPr>
              <a:t>2012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i="1" dirty="0" smtClean="0">
                <a:solidFill>
                  <a:schemeClr val="tx2"/>
                </a:solidFill>
              </a:rPr>
              <a:t>51</a:t>
            </a:r>
            <a:r>
              <a:rPr lang="en-US" sz="1400" b="1" dirty="0" smtClean="0">
                <a:solidFill>
                  <a:schemeClr val="tx2"/>
                </a:solidFill>
              </a:rPr>
              <a:t>, 14566–14576</a:t>
            </a:r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1075" name="Picture 51" descr="C:\Users\Jack\Pictures\SeparationDesignBanner_HighContra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5622044"/>
            <a:ext cx="3352800" cy="484293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5486400" y="1066800"/>
            <a:ext cx="1910443" cy="822960"/>
            <a:chOff x="5486400" y="1066800"/>
            <a:chExt cx="1910443" cy="822960"/>
          </a:xfrm>
        </p:grpSpPr>
        <p:pic>
          <p:nvPicPr>
            <p:cNvPr id="1027" name="Picture 7" descr="C8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t="1" b="16922"/>
            <a:stretch/>
          </p:blipFill>
          <p:spPr bwMode="auto">
            <a:xfrm>
              <a:off x="5486400" y="1066800"/>
              <a:ext cx="1910443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638800" y="1582579"/>
              <a:ext cx="45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Side</a:t>
              </a:r>
              <a:endParaRPr lang="en-US" sz="10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34200" y="1582579"/>
              <a:ext cx="45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Top</a:t>
              </a:r>
              <a:endParaRPr lang="en-US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657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788690" cy="48474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Experimental Approach: 5.5 cm bed</a:t>
            </a:r>
          </a:p>
        </p:txBody>
      </p:sp>
      <p:pic>
        <p:nvPicPr>
          <p:cNvPr id="10243" name="Picture 4" descr="DSC0008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40429"/>
            <a:ext cx="649284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Content Placeholder 5"/>
          <p:cNvSpPr>
            <a:spLocks noGrp="1"/>
          </p:cNvSpPr>
          <p:nvPr>
            <p:ph idx="1"/>
          </p:nvPr>
        </p:nvSpPr>
        <p:spPr>
          <a:xfrm>
            <a:off x="304800" y="762000"/>
            <a:ext cx="5715000" cy="1116203"/>
          </a:xfrm>
        </p:spPr>
        <p:txBody>
          <a:bodyPr/>
          <a:lstStyle/>
          <a:p>
            <a:r>
              <a:rPr lang="en-US" altLang="en-US" sz="16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Probes aligned North, South, East, West</a:t>
            </a:r>
          </a:p>
          <a:p>
            <a:r>
              <a:rPr lang="en-US" altLang="en-US" sz="16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Helmholtz coils modify earth’s magnetic field in bed</a:t>
            </a:r>
          </a:p>
          <a:p>
            <a:r>
              <a:rPr lang="en-US" altLang="en-US" sz="16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Non-metallic bed and supports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43600" y="762000"/>
            <a:ext cx="3048000" cy="111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100 Hz sampling rate </a:t>
            </a:r>
          </a:p>
          <a:p>
            <a:r>
              <a:rPr lang="en-US" altLang="en-US" sz="16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5 min runs (30,000 points)</a:t>
            </a:r>
          </a:p>
          <a:p>
            <a:r>
              <a:rPr lang="en-US" altLang="en-US" sz="16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Porous plate distributor</a:t>
            </a:r>
          </a:p>
        </p:txBody>
      </p:sp>
      <p:pic>
        <p:nvPicPr>
          <p:cNvPr id="19457" name="Picture 1" descr="C:\Users\Jack\Pictures\SeparationDesignBanner_HighContra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8740"/>
            <a:ext cx="2971800" cy="429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6557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RNL 2012">
      <a:dk1>
        <a:sysClr val="windowText" lastClr="000000"/>
      </a:dk1>
      <a:lt1>
        <a:sysClr val="window" lastClr="FFFFFF"/>
      </a:lt1>
      <a:dk2>
        <a:srgbClr val="008657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8657"/>
      </a:folHlink>
    </a:clrScheme>
    <a:fontScheme name="ORNL theme">
      <a:majorFont>
        <a:latin typeface="Arial Black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9FB6BC5212274E96D71AF376B66F50" ma:contentTypeVersion="0" ma:contentTypeDescription="Create a new document." ma:contentTypeScope="" ma:versionID="3321d15e2dc0b5f4ae486cb44b43c54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8FEEB9-FCDB-4509-BCB1-74733C5F78F6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05F6218-549B-4E8A-B782-FF0A5F19F2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1BFEEF-CC65-4E69-863E-F525A30FD1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4047</TotalTime>
  <Words>1449</Words>
  <Application>Microsoft Office PowerPoint</Application>
  <PresentationFormat>On-screen Show (4:3)</PresentationFormat>
  <Paragraphs>360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Default Theme</vt:lpstr>
      <vt:lpstr>Plot</vt:lpstr>
      <vt:lpstr>Equation</vt:lpstr>
      <vt:lpstr>Tracking of Simulated Biomass Particles in Bubbling Fluidized Beds</vt:lpstr>
      <vt:lpstr>Outline</vt:lpstr>
      <vt:lpstr>Objectives </vt:lpstr>
      <vt:lpstr>Slide 4</vt:lpstr>
      <vt:lpstr>Background: Fast pyrolysis is a critical step in 3 biomass-to fuel processes  </vt:lpstr>
      <vt:lpstr>Background: One widely used approach for fast pyrolysis utilizes bubbling beds </vt:lpstr>
      <vt:lpstr>Motivation: Accurate pyrolysis reactor modeling is needed to assess options</vt:lpstr>
      <vt:lpstr>Slide 8</vt:lpstr>
      <vt:lpstr>Experimental Approach: 5.5 cm bed</vt:lpstr>
      <vt:lpstr>Experimental Results: Trajectories map 3D time-average mixing</vt:lpstr>
      <vt:lpstr>Experimental Results: Vertical mixing profiles follow Weibull statistics  </vt:lpstr>
      <vt:lpstr>Experimental Results: Time series data reveal dynamics of particle motion</vt:lpstr>
      <vt:lpstr>Modeling Approach: Low-order dynamic biomass pyrolysis reactor model</vt:lpstr>
      <vt:lpstr>Modeling Approach: Langevin model </vt:lpstr>
      <vt:lpstr>Modeling Approach: A discrete Langevin approximation </vt:lpstr>
      <vt:lpstr>Modeling Results: 2nd-order regression is sufficient for magnetic particle motion</vt:lpstr>
      <vt:lpstr>Preliminary Results: Parameter values follow simple trends </vt:lpstr>
      <vt:lpstr>Preliminary Results: Stochastic effects vary spatially over the bed</vt:lpstr>
      <vt:lpstr>Preliminary Results: Simplified model can closely approximate particle statistics</vt:lpstr>
      <vt:lpstr>Preliminary Results: Particle distribution in integral reactor</vt:lpstr>
      <vt:lpstr>Preliminary Results: Integral model yields ss pyrolysis rates, conversions</vt:lpstr>
      <vt:lpstr>Preliminary Results: Integral model yields ss pyrolysis rates, conversions</vt:lpstr>
      <vt:lpstr>Summary and Status</vt:lpstr>
      <vt:lpstr>Acknowledgements</vt:lpstr>
    </vt:vector>
  </TitlesOfParts>
  <Company>ORNL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Roy, Donna Jo</dc:creator>
  <cp:lastModifiedBy>Jack Halow</cp:lastModifiedBy>
  <cp:revision>254</cp:revision>
  <dcterms:created xsi:type="dcterms:W3CDTF">2013-04-11T16:25:50Z</dcterms:created>
  <dcterms:modified xsi:type="dcterms:W3CDTF">2015-05-04T12:44:56Z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0x0101006F9FB6BC5212274E96D71AF376B66F50</vt:lpwstr>
  </property>
</Properties>
</file>